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885-675A-403E-9B09-006C6C1042DB}" type="datetimeFigureOut">
              <a:rPr lang="pt-BR" smtClean="0"/>
              <a:t>10/12/2019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3123-AAA8-4DA9-A8B7-2B82F69D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5583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885-675A-403E-9B09-006C6C1042DB}" type="datetimeFigureOut">
              <a:rPr lang="pt-BR" smtClean="0"/>
              <a:t>10/12/2019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3123-AAA8-4DA9-A8B7-2B82F69D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696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885-675A-403E-9B09-006C6C1042DB}" type="datetimeFigureOut">
              <a:rPr lang="pt-BR" smtClean="0"/>
              <a:t>10/12/2019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3123-AAA8-4DA9-A8B7-2B82F69D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98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885-675A-403E-9B09-006C6C1042DB}" type="datetimeFigureOut">
              <a:rPr lang="pt-BR" smtClean="0"/>
              <a:t>10/12/2019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3123-AAA8-4DA9-A8B7-2B82F69D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465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885-675A-403E-9B09-006C6C1042DB}" type="datetimeFigureOut">
              <a:rPr lang="pt-BR" smtClean="0"/>
              <a:t>10/12/2019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3123-AAA8-4DA9-A8B7-2B82F69D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482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885-675A-403E-9B09-006C6C1042DB}" type="datetimeFigureOut">
              <a:rPr lang="pt-BR" smtClean="0"/>
              <a:t>10/12/2019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3123-AAA8-4DA9-A8B7-2B82F69D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3568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885-675A-403E-9B09-006C6C1042DB}" type="datetimeFigureOut">
              <a:rPr lang="pt-BR" smtClean="0"/>
              <a:t>10/12/2019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3123-AAA8-4DA9-A8B7-2B82F69D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588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885-675A-403E-9B09-006C6C1042DB}" type="datetimeFigureOut">
              <a:rPr lang="pt-BR" smtClean="0"/>
              <a:t>10/12/2019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3123-AAA8-4DA9-A8B7-2B82F69D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0355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885-675A-403E-9B09-006C6C1042DB}" type="datetimeFigureOut">
              <a:rPr lang="pt-BR" smtClean="0"/>
              <a:t>10/12/2019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3123-AAA8-4DA9-A8B7-2B82F69D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642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885-675A-403E-9B09-006C6C1042DB}" type="datetimeFigureOut">
              <a:rPr lang="pt-BR" smtClean="0"/>
              <a:t>10/12/2019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3123-AAA8-4DA9-A8B7-2B82F69D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3303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885-675A-403E-9B09-006C6C1042DB}" type="datetimeFigureOut">
              <a:rPr lang="pt-BR" smtClean="0"/>
              <a:t>10/12/2019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3123-AAA8-4DA9-A8B7-2B82F69D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350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65885-675A-403E-9B09-006C6C1042DB}" type="datetimeFigureOut">
              <a:rPr lang="pt-BR" smtClean="0"/>
              <a:t>10/12/2019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13123-AAA8-4DA9-A8B7-2B82F69D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54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Fira Sans" panose="020B0503050000020004" pitchFamily="34" charset="0"/>
              </a:rPr>
              <a:t>Modelo PPT padrão</a:t>
            </a:r>
            <a:br>
              <a:rPr lang="pt-BR" b="1" dirty="0" smtClean="0">
                <a:solidFill>
                  <a:schemeClr val="bg1"/>
                </a:solidFill>
                <a:latin typeface="Fira Sans" panose="020B05030500000200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Fira Sans" panose="020B0503050000020004" pitchFamily="34" charset="0"/>
              </a:rPr>
              <a:t>60 Anos UFSM</a:t>
            </a:r>
            <a:endParaRPr lang="pt-BR" b="1" dirty="0">
              <a:solidFill>
                <a:schemeClr val="bg1"/>
              </a:solidFill>
              <a:latin typeface="Fira Sans" panose="020B05030500000200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  <a:latin typeface="Fira Sans" panose="020B0503050000020004" pitchFamily="34" charset="0"/>
              </a:rPr>
              <a:t>Fonte Fira </a:t>
            </a:r>
            <a:r>
              <a:rPr lang="pt-BR" dirty="0" err="1" smtClean="0">
                <a:solidFill>
                  <a:schemeClr val="bg1"/>
                </a:solidFill>
                <a:latin typeface="Fira Sans" panose="020B0503050000020004" pitchFamily="34" charset="0"/>
              </a:rPr>
              <a:t>Sans</a:t>
            </a:r>
            <a:r>
              <a:rPr lang="pt-BR" dirty="0" smtClean="0">
                <a:solidFill>
                  <a:schemeClr val="bg1"/>
                </a:solidFill>
                <a:latin typeface="Fira Sans" panose="020B0503050000020004" pitchFamily="34" charset="0"/>
              </a:rPr>
              <a:t> ou </a:t>
            </a:r>
            <a:r>
              <a:rPr lang="pt-BR" dirty="0" err="1" smtClean="0">
                <a:solidFill>
                  <a:schemeClr val="bg1"/>
                </a:solidFill>
                <a:latin typeface="Fira Sans" panose="020B0503050000020004" pitchFamily="34" charset="0"/>
              </a:rPr>
              <a:t>Zapf</a:t>
            </a:r>
            <a:r>
              <a:rPr lang="pt-BR" dirty="0" smtClean="0">
                <a:solidFill>
                  <a:schemeClr val="bg1"/>
                </a:solidFill>
                <a:latin typeface="Fira Sans" panose="020B0503050000020004" pitchFamily="34" charset="0"/>
              </a:rPr>
              <a:t> </a:t>
            </a:r>
            <a:r>
              <a:rPr lang="pt-BR" dirty="0" err="1" smtClean="0">
                <a:solidFill>
                  <a:schemeClr val="bg1"/>
                </a:solidFill>
                <a:latin typeface="Fira Sans" panose="020B0503050000020004" pitchFamily="34" charset="0"/>
              </a:rPr>
              <a:t>Humanist</a:t>
            </a:r>
            <a:endParaRPr lang="pt-BR" dirty="0">
              <a:solidFill>
                <a:schemeClr val="bg1"/>
              </a:solidFill>
              <a:latin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8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Fira Sans" panose="020B0503050000020004" pitchFamily="34" charset="0"/>
              </a:rPr>
              <a:t>TÍTULO SLIDE</a:t>
            </a:r>
            <a:endParaRPr lang="pt-BR" b="1" dirty="0">
              <a:solidFill>
                <a:schemeClr val="bg1"/>
              </a:solidFill>
              <a:latin typeface="Fira Sans" panose="020B05030500000200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  <a:latin typeface="Fira Sans" panose="020B0503050000020004" pitchFamily="34" charset="0"/>
              </a:rPr>
              <a:t>Tópico 1</a:t>
            </a:r>
          </a:p>
          <a:p>
            <a:r>
              <a:rPr lang="pt-BR" dirty="0" smtClean="0">
                <a:solidFill>
                  <a:schemeClr val="bg1"/>
                </a:solidFill>
                <a:latin typeface="Fira Sans" panose="020B0503050000020004" pitchFamily="34" charset="0"/>
              </a:rPr>
              <a:t>Tópico 2</a:t>
            </a:r>
            <a:endParaRPr lang="pt-BR" dirty="0">
              <a:solidFill>
                <a:schemeClr val="bg1"/>
              </a:solidFill>
              <a:latin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72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015485"/>
                </a:solidFill>
                <a:latin typeface="Fira Sans" panose="020B0503050000020004" pitchFamily="34" charset="0"/>
              </a:rPr>
              <a:t>TÍTULO SLIDE</a:t>
            </a:r>
            <a:endParaRPr lang="pt-BR" b="1" dirty="0">
              <a:solidFill>
                <a:srgbClr val="015485"/>
              </a:solidFill>
              <a:latin typeface="Fira Sans" panose="020B05030500000200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015485"/>
                </a:solidFill>
                <a:latin typeface="Fira Sans" panose="020B0503050000020004" pitchFamily="34" charset="0"/>
              </a:rPr>
              <a:t>Tópico 1</a:t>
            </a:r>
          </a:p>
          <a:p>
            <a:r>
              <a:rPr lang="pt-BR" dirty="0" smtClean="0">
                <a:solidFill>
                  <a:srgbClr val="015485"/>
                </a:solidFill>
                <a:latin typeface="Fira Sans" panose="020B0503050000020004" pitchFamily="34" charset="0"/>
              </a:rPr>
              <a:t>Tópico 2</a:t>
            </a:r>
            <a:endParaRPr lang="pt-BR" dirty="0">
              <a:solidFill>
                <a:srgbClr val="015485"/>
              </a:solidFill>
              <a:latin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08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Fira Sans" panose="020B0503050000020004" pitchFamily="34" charset="0"/>
              </a:rPr>
              <a:t>TÍTULO SLIDE</a:t>
            </a:r>
            <a:endParaRPr lang="pt-BR" b="1" dirty="0">
              <a:solidFill>
                <a:schemeClr val="bg1"/>
              </a:solidFill>
              <a:latin typeface="Fira Sans" panose="020B05030500000200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  <a:latin typeface="Fira Sans" panose="020B0503050000020004" pitchFamily="34" charset="0"/>
              </a:rPr>
              <a:t>Tópico 1</a:t>
            </a:r>
          </a:p>
          <a:p>
            <a:r>
              <a:rPr lang="pt-BR" dirty="0" smtClean="0">
                <a:solidFill>
                  <a:schemeClr val="bg1"/>
                </a:solidFill>
                <a:latin typeface="Fira Sans" panose="020B0503050000020004" pitchFamily="34" charset="0"/>
              </a:rPr>
              <a:t>Tópico 2</a:t>
            </a:r>
            <a:endParaRPr lang="pt-BR" dirty="0">
              <a:solidFill>
                <a:schemeClr val="bg1"/>
              </a:solidFill>
              <a:latin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32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Fira Sans" panose="020B0503050000020004" pitchFamily="34" charset="0"/>
              </a:rPr>
              <a:t>TÍTULO SLIDE</a:t>
            </a:r>
            <a:endParaRPr lang="pt-BR" b="1" dirty="0">
              <a:solidFill>
                <a:schemeClr val="bg1"/>
              </a:solidFill>
              <a:latin typeface="Fira Sans" panose="020B05030500000200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  <a:latin typeface="Fira Sans" panose="020B0503050000020004" pitchFamily="34" charset="0"/>
              </a:rPr>
              <a:t>Tópico 1</a:t>
            </a:r>
          </a:p>
          <a:p>
            <a:r>
              <a:rPr lang="pt-BR" dirty="0" smtClean="0">
                <a:solidFill>
                  <a:schemeClr val="bg1"/>
                </a:solidFill>
                <a:latin typeface="Fira Sans" panose="020B0503050000020004" pitchFamily="34" charset="0"/>
              </a:rPr>
              <a:t>Tópico 2</a:t>
            </a:r>
            <a:endParaRPr lang="pt-BR" dirty="0">
              <a:solidFill>
                <a:schemeClr val="bg1"/>
              </a:solidFill>
              <a:latin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9789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33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Fira Sans</vt:lpstr>
      <vt:lpstr>Tema do Office</vt:lpstr>
      <vt:lpstr>Modelo PPT padrão 60 Anos UFSM</vt:lpstr>
      <vt:lpstr>TÍTULO SLIDE</vt:lpstr>
      <vt:lpstr>TÍTULO SLIDE</vt:lpstr>
      <vt:lpstr>TÍTULO SLIDE</vt:lpstr>
      <vt:lpstr>TÍTULO SLIDE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Fonte Fira Sans</dc:title>
  <dc:creator>Matheus Wohlenberg</dc:creator>
  <cp:lastModifiedBy>Matheus Wohlenberg</cp:lastModifiedBy>
  <cp:revision>3</cp:revision>
  <dcterms:created xsi:type="dcterms:W3CDTF">2019-12-10T16:52:09Z</dcterms:created>
  <dcterms:modified xsi:type="dcterms:W3CDTF">2019-12-10T17:00:31Z</dcterms:modified>
</cp:coreProperties>
</file>