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1.xml"/>
  <Override ContentType="application/vnd.openxmlformats-officedocument.presentationml.slideMaster+xml" PartName="/ppt/slideMasters/slideMaster12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6.xml"/>
  <Override ContentType="application/vnd.openxmlformats-officedocument.theme+xml" PartName="/ppt/theme/theme3.xml"/>
  <Override ContentType="application/vnd.openxmlformats-officedocument.theme+xml" PartName="/ppt/theme/theme11.xml"/>
  <Override ContentType="application/vnd.openxmlformats-officedocument.theme+xml" PartName="/ppt/theme/theme5.xml"/>
  <Override ContentType="application/vnd.openxmlformats-officedocument.theme+xml" PartName="/ppt/theme/theme9.xml"/>
  <Override ContentType="application/vnd.openxmlformats-officedocument.theme+xml" PartName="/ppt/theme/theme13.xml"/>
  <Override ContentType="application/vnd.openxmlformats-officedocument.theme+xml" PartName="/ppt/theme/theme7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8.xml"/>
  <Override ContentType="application/vnd.openxmlformats-officedocument.theme+xml" PartName="/ppt/theme/theme10.xml"/>
  <Override ContentType="application/vnd.openxmlformats-officedocument.theme+xml" PartName="/ppt/theme/theme1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53" r:id="rId4"/>
    <p:sldMasterId id="2147483655" r:id="rId5"/>
    <p:sldMasterId id="2147483657" r:id="rId6"/>
    <p:sldMasterId id="2147483659" r:id="rId7"/>
    <p:sldMasterId id="2147483661" r:id="rId8"/>
    <p:sldMasterId id="2147483663" r:id="rId9"/>
    <p:sldMasterId id="2147483665" r:id="rId10"/>
    <p:sldMasterId id="2147483667" r:id="rId11"/>
    <p:sldMasterId id="2147483669" r:id="rId12"/>
    <p:sldMasterId id="2147483671" r:id="rId13"/>
    <p:sldMasterId id="2147483673" r:id="rId14"/>
  </p:sldMasterIdLst>
  <p:notesMasterIdLst>
    <p:notesMasterId r:id="rId15"/>
  </p:notesMasterIdLst>
  <p:sldIdLst>
    <p:sldId id="256" r:id="rId16"/>
  </p:sldIdLst>
  <p:sldSz cy="43206975" cx="324040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hfNDosBJ06vl1MY7z3o7oPirUb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Master" Target="slideMasters/slideMaster9.xml"/><Relationship Id="rId10" Type="http://schemas.openxmlformats.org/officeDocument/2006/relationships/slideMaster" Target="slideMasters/slideMaster8.xml"/><Relationship Id="rId13" Type="http://schemas.openxmlformats.org/officeDocument/2006/relationships/slideMaster" Target="slideMasters/slideMaster11.xml"/><Relationship Id="rId12" Type="http://schemas.openxmlformats.org/officeDocument/2006/relationships/slideMaster" Target="slideMasters/slideMaster10.xml"/><Relationship Id="rId1" Type="http://schemas.openxmlformats.org/officeDocument/2006/relationships/theme" Target="theme/theme4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Master" Target="slideMasters/slideMaster7.xml"/><Relationship Id="rId15" Type="http://schemas.openxmlformats.org/officeDocument/2006/relationships/notesMaster" Target="notesMasters/notesMaster1.xml"/><Relationship Id="rId14" Type="http://schemas.openxmlformats.org/officeDocument/2006/relationships/slideMaster" Target="slideMasters/slideMaster12.xml"/><Relationship Id="rId17" Type="http://customschemas.google.com/relationships/presentationmetadata" Target="metadata"/><Relationship Id="rId16" Type="http://schemas.openxmlformats.org/officeDocument/2006/relationships/slide" Target="slides/slide1.xml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7" Type="http://schemas.openxmlformats.org/officeDocument/2006/relationships/slideMaster" Target="slideMasters/slideMaster5.xml"/><Relationship Id="rId8" Type="http://schemas.openxmlformats.org/officeDocument/2006/relationships/slideMaster" Target="slideMasters/slideMaster6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0" y="812520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" name="Google Shape;5;n"/>
          <p:cNvSpPr txBox="1"/>
          <p:nvPr>
            <p:ph idx="3"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" name="Google Shape;6;n"/>
          <p:cNvSpPr txBox="1"/>
          <p:nvPr>
            <p:ph idx="10"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pt-B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:notes"/>
          <p:cNvSpPr txBox="1"/>
          <p:nvPr>
            <p:ph idx="12" type="sldNum"/>
          </p:nvPr>
        </p:nvSpPr>
        <p:spPr>
          <a:xfrm>
            <a:off x="3884760" y="8685360"/>
            <a:ext cx="2968200" cy="45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2160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pt-BR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Google Shape;189;p1:notes"/>
          <p:cNvSpPr/>
          <p:nvPr/>
        </p:nvSpPr>
        <p:spPr>
          <a:xfrm>
            <a:off x="3884760" y="8685360"/>
            <a:ext cx="2969640" cy="45504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pt-BR" sz="12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:notes"/>
          <p:cNvSpPr/>
          <p:nvPr>
            <p:ph idx="2" type="sldImg"/>
          </p:nvPr>
        </p:nvSpPr>
        <p:spPr>
          <a:xfrm>
            <a:off x="2143080" y="685800"/>
            <a:ext cx="2569680" cy="342684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1" name="Google Shape;191;p1:notes"/>
          <p:cNvSpPr txBox="1"/>
          <p:nvPr>
            <p:ph idx="1" type="body"/>
          </p:nvPr>
        </p:nvSpPr>
        <p:spPr>
          <a:xfrm>
            <a:off x="685800" y="4343400"/>
            <a:ext cx="5484240" cy="411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-216000" lvl="0" marL="21600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sz="180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8"/>
          <p:cNvSpPr txBox="1"/>
          <p:nvPr>
            <p:ph idx="1" type="body"/>
          </p:nvPr>
        </p:nvSpPr>
        <p:spPr>
          <a:xfrm>
            <a:off x="1620000" y="10110240"/>
            <a:ext cx="29162880" cy="250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8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0"/>
          <p:cNvSpPr txBox="1"/>
          <p:nvPr>
            <p:ph idx="1" type="body"/>
          </p:nvPr>
        </p:nvSpPr>
        <p:spPr>
          <a:xfrm>
            <a:off x="1620000" y="10110240"/>
            <a:ext cx="14231160" cy="250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0"/>
          <p:cNvSpPr txBox="1"/>
          <p:nvPr>
            <p:ph idx="2" type="body"/>
          </p:nvPr>
        </p:nvSpPr>
        <p:spPr>
          <a:xfrm>
            <a:off x="16563240" y="10110240"/>
            <a:ext cx="14231160" cy="250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0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22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mediaAndTx">
  <p:cSld name="MEDIA_AND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Tx">
  <p:cSld name="TWO_OBJECTS_AND_TEXT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6"/>
          <p:cNvSpPr txBox="1"/>
          <p:nvPr>
            <p:ph idx="1" type="body"/>
          </p:nvPr>
        </p:nvSpPr>
        <p:spPr>
          <a:xfrm>
            <a:off x="1620000" y="1011024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26"/>
          <p:cNvSpPr txBox="1"/>
          <p:nvPr>
            <p:ph idx="2" type="body"/>
          </p:nvPr>
        </p:nvSpPr>
        <p:spPr>
          <a:xfrm>
            <a:off x="16563240" y="10110240"/>
            <a:ext cx="14231160" cy="250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26"/>
          <p:cNvSpPr txBox="1"/>
          <p:nvPr>
            <p:ph idx="3" type="body"/>
          </p:nvPr>
        </p:nvSpPr>
        <p:spPr>
          <a:xfrm>
            <a:off x="1620000" y="2319912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0" name="Google Shape;170;p26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txAndTwoObj">
  <p:cSld name="TEXT_AND_TWO_OBJECTS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28"/>
          <p:cNvSpPr txBox="1"/>
          <p:nvPr>
            <p:ph idx="1" type="body"/>
          </p:nvPr>
        </p:nvSpPr>
        <p:spPr>
          <a:xfrm>
            <a:off x="1620000" y="10110240"/>
            <a:ext cx="14231160" cy="250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28"/>
          <p:cNvSpPr txBox="1"/>
          <p:nvPr>
            <p:ph idx="2" type="body"/>
          </p:nvPr>
        </p:nvSpPr>
        <p:spPr>
          <a:xfrm>
            <a:off x="16563240" y="1011024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28"/>
          <p:cNvSpPr txBox="1"/>
          <p:nvPr>
            <p:ph idx="3" type="body"/>
          </p:nvPr>
        </p:nvSpPr>
        <p:spPr>
          <a:xfrm>
            <a:off x="16563240" y="2319912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28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twoObjOverTx">
  <p:cSld name="TWO_OBJECTS_OVER_TEX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1620000" y="1011024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2" type="body"/>
          </p:nvPr>
        </p:nvSpPr>
        <p:spPr>
          <a:xfrm>
            <a:off x="16563240" y="1011024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3" type="body"/>
          </p:nvPr>
        </p:nvSpPr>
        <p:spPr>
          <a:xfrm>
            <a:off x="1620000" y="23199120"/>
            <a:ext cx="2916288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objOverTx">
  <p:cSld name="OBJECT_OVER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1620000" y="10110240"/>
            <a:ext cx="2916288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1620000" y="23199120"/>
            <a:ext cx="2916288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fourObj">
  <p:cSld name="FOUR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1620000" y="1011024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16563240" y="1011024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3" type="body"/>
          </p:nvPr>
        </p:nvSpPr>
        <p:spPr>
          <a:xfrm>
            <a:off x="1620000" y="2319912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4" type="body"/>
          </p:nvPr>
        </p:nvSpPr>
        <p:spPr>
          <a:xfrm>
            <a:off x="16563240" y="2319912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" type="body"/>
          </p:nvPr>
        </p:nvSpPr>
        <p:spPr>
          <a:xfrm>
            <a:off x="1620000" y="1011024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2" type="body"/>
          </p:nvPr>
        </p:nvSpPr>
        <p:spPr>
          <a:xfrm>
            <a:off x="16563240" y="1011024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3" type="body"/>
          </p:nvPr>
        </p:nvSpPr>
        <p:spPr>
          <a:xfrm>
            <a:off x="1620000" y="23199120"/>
            <a:ext cx="2916288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620000" y="10110240"/>
            <a:ext cx="2916288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2" type="body"/>
          </p:nvPr>
        </p:nvSpPr>
        <p:spPr>
          <a:xfrm>
            <a:off x="1620000" y="23199120"/>
            <a:ext cx="2916288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1620000" y="1011024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2" type="body"/>
          </p:nvPr>
        </p:nvSpPr>
        <p:spPr>
          <a:xfrm>
            <a:off x="16563240" y="1011024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3" type="body"/>
          </p:nvPr>
        </p:nvSpPr>
        <p:spPr>
          <a:xfrm>
            <a:off x="1620000" y="2319912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4" type="body"/>
          </p:nvPr>
        </p:nvSpPr>
        <p:spPr>
          <a:xfrm>
            <a:off x="16563240" y="23199120"/>
            <a:ext cx="14231160" cy="11953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 type="blank">
  <p:cSld name="BLANK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1620000" y="10110240"/>
            <a:ext cx="29162880" cy="250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0" name="Google Shape;110;p16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4.xml"/></Relationships>
</file>

<file path=ppt/slideMasters/_rels/slideMaster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theme" Target="../theme/theme3.xml"/></Relationships>
</file>

<file path=ppt/slideMasters/_rels/slideMaster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11.xml"/></Relationships>
</file>

<file path=ppt/slideMasters/_rels/slideMaster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theme" Target="../theme/theme1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theme" Target="../theme/theme8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theme" Target="../theme/theme6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9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2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10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5.xml"/></Relationships>
</file>

<file path=ppt/slideMasters/_rels/slideMaster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12.xml"/></Relationships>
</file>

<file path=ppt/slideMasters/_rels/slideMaster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i="0" sz="1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i="0" sz="1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i="0" sz="1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i="0" sz="1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i="0" sz="1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i="0" sz="1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i="0" sz="1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i="0" sz="1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i="0" sz="1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  <p:sp>
        <p:nvSpPr>
          <p:cNvPr id="15" name="Google Shape;15;p2"/>
          <p:cNvSpPr txBox="1"/>
          <p:nvPr>
            <p:ph type="title"/>
          </p:nvPr>
        </p:nvSpPr>
        <p:spPr>
          <a:xfrm>
            <a:off x="1620000" y="1723680"/>
            <a:ext cx="29162880" cy="7215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1620000" y="10110240"/>
            <a:ext cx="29162880" cy="250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3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3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3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3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5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5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5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5"/>
          <p:cNvSpPr txBox="1"/>
          <p:nvPr>
            <p:ph type="title"/>
          </p:nvPr>
        </p:nvSpPr>
        <p:spPr>
          <a:xfrm>
            <a:off x="1620000" y="1723680"/>
            <a:ext cx="2916252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1" name="Google Shape;161;p25"/>
          <p:cNvSpPr txBox="1"/>
          <p:nvPr>
            <p:ph idx="1" type="body"/>
          </p:nvPr>
        </p:nvSpPr>
        <p:spPr>
          <a:xfrm>
            <a:off x="1620000" y="10110240"/>
            <a:ext cx="1423080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2" name="Google Shape;162;p25"/>
          <p:cNvSpPr txBox="1"/>
          <p:nvPr>
            <p:ph idx="2" type="body"/>
          </p:nvPr>
        </p:nvSpPr>
        <p:spPr>
          <a:xfrm>
            <a:off x="16563240" y="10110240"/>
            <a:ext cx="14230800" cy="2505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3" name="Google Shape;163;p25"/>
          <p:cNvSpPr txBox="1"/>
          <p:nvPr>
            <p:ph idx="3" type="body"/>
          </p:nvPr>
        </p:nvSpPr>
        <p:spPr>
          <a:xfrm>
            <a:off x="1620000" y="23199120"/>
            <a:ext cx="1423080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4" name="Google Shape;164;p25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7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7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7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7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7"/>
          <p:cNvSpPr txBox="1"/>
          <p:nvPr>
            <p:ph type="title"/>
          </p:nvPr>
        </p:nvSpPr>
        <p:spPr>
          <a:xfrm>
            <a:off x="1620000" y="1723680"/>
            <a:ext cx="2916252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7" name="Google Shape;177;p27"/>
          <p:cNvSpPr txBox="1"/>
          <p:nvPr>
            <p:ph idx="1" type="body"/>
          </p:nvPr>
        </p:nvSpPr>
        <p:spPr>
          <a:xfrm>
            <a:off x="1620000" y="10110240"/>
            <a:ext cx="14230800" cy="2505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8" name="Google Shape;178;p27"/>
          <p:cNvSpPr txBox="1"/>
          <p:nvPr>
            <p:ph idx="2" type="body"/>
          </p:nvPr>
        </p:nvSpPr>
        <p:spPr>
          <a:xfrm>
            <a:off x="16563240" y="10110240"/>
            <a:ext cx="1423080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9" name="Google Shape;179;p27"/>
          <p:cNvSpPr txBox="1"/>
          <p:nvPr>
            <p:ph idx="3" type="body"/>
          </p:nvPr>
        </p:nvSpPr>
        <p:spPr>
          <a:xfrm>
            <a:off x="16563240" y="23199120"/>
            <a:ext cx="1423080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80" name="Google Shape;180;p27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4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7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7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7"/>
          <p:cNvSpPr txBox="1"/>
          <p:nvPr>
            <p:ph type="title"/>
          </p:nvPr>
        </p:nvSpPr>
        <p:spPr>
          <a:xfrm>
            <a:off x="1620000" y="1723680"/>
            <a:ext cx="2916252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1620000" y="10110240"/>
            <a:ext cx="1423080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4" name="Google Shape;44;p7"/>
          <p:cNvSpPr txBox="1"/>
          <p:nvPr>
            <p:ph idx="2" type="body"/>
          </p:nvPr>
        </p:nvSpPr>
        <p:spPr>
          <a:xfrm>
            <a:off x="16563240" y="10110240"/>
            <a:ext cx="1423080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5" name="Google Shape;45;p7"/>
          <p:cNvSpPr txBox="1"/>
          <p:nvPr>
            <p:ph idx="3" type="body"/>
          </p:nvPr>
        </p:nvSpPr>
        <p:spPr>
          <a:xfrm>
            <a:off x="1620000" y="23199120"/>
            <a:ext cx="2916252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9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9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9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9"/>
          <p:cNvSpPr txBox="1"/>
          <p:nvPr>
            <p:ph type="title"/>
          </p:nvPr>
        </p:nvSpPr>
        <p:spPr>
          <a:xfrm>
            <a:off x="1620000" y="1723680"/>
            <a:ext cx="2916252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9" name="Google Shape;59;p9"/>
          <p:cNvSpPr txBox="1"/>
          <p:nvPr>
            <p:ph idx="1" type="body"/>
          </p:nvPr>
        </p:nvSpPr>
        <p:spPr>
          <a:xfrm>
            <a:off x="1620000" y="10110240"/>
            <a:ext cx="2916252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0" name="Google Shape;60;p9"/>
          <p:cNvSpPr txBox="1"/>
          <p:nvPr>
            <p:ph idx="2" type="body"/>
          </p:nvPr>
        </p:nvSpPr>
        <p:spPr>
          <a:xfrm>
            <a:off x="1620000" y="23199120"/>
            <a:ext cx="2916252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1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1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1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1"/>
          <p:cNvSpPr txBox="1"/>
          <p:nvPr>
            <p:ph type="title"/>
          </p:nvPr>
        </p:nvSpPr>
        <p:spPr>
          <a:xfrm>
            <a:off x="1620000" y="1723680"/>
            <a:ext cx="2916252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1620000" y="10110240"/>
            <a:ext cx="1423080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4" name="Google Shape;74;p11"/>
          <p:cNvSpPr txBox="1"/>
          <p:nvPr>
            <p:ph idx="2" type="body"/>
          </p:nvPr>
        </p:nvSpPr>
        <p:spPr>
          <a:xfrm>
            <a:off x="16563240" y="10110240"/>
            <a:ext cx="1423080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5" name="Google Shape;75;p11"/>
          <p:cNvSpPr txBox="1"/>
          <p:nvPr>
            <p:ph idx="3" type="body"/>
          </p:nvPr>
        </p:nvSpPr>
        <p:spPr>
          <a:xfrm>
            <a:off x="1620000" y="23199120"/>
            <a:ext cx="1423080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6" name="Google Shape;76;p11"/>
          <p:cNvSpPr txBox="1"/>
          <p:nvPr>
            <p:ph idx="4" type="body"/>
          </p:nvPr>
        </p:nvSpPr>
        <p:spPr>
          <a:xfrm>
            <a:off x="16563240" y="23199120"/>
            <a:ext cx="1423080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 txBox="1"/>
          <p:nvPr>
            <p:ph type="title"/>
          </p:nvPr>
        </p:nvSpPr>
        <p:spPr>
          <a:xfrm>
            <a:off x="1620000" y="1723680"/>
            <a:ext cx="2916252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1" name="Google Shape;91;p13"/>
          <p:cNvSpPr txBox="1"/>
          <p:nvPr>
            <p:ph idx="1" type="body"/>
          </p:nvPr>
        </p:nvSpPr>
        <p:spPr>
          <a:xfrm>
            <a:off x="1620000" y="10110240"/>
            <a:ext cx="9389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2" name="Google Shape;92;p13"/>
          <p:cNvSpPr txBox="1"/>
          <p:nvPr>
            <p:ph idx="2" type="body"/>
          </p:nvPr>
        </p:nvSpPr>
        <p:spPr>
          <a:xfrm>
            <a:off x="11480040" y="10110240"/>
            <a:ext cx="9389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3" name="Google Shape;93;p13"/>
          <p:cNvSpPr txBox="1"/>
          <p:nvPr>
            <p:ph idx="3" type="body"/>
          </p:nvPr>
        </p:nvSpPr>
        <p:spPr>
          <a:xfrm>
            <a:off x="21340440" y="10110240"/>
            <a:ext cx="9389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4" name="Google Shape;94;p13"/>
          <p:cNvSpPr txBox="1"/>
          <p:nvPr>
            <p:ph idx="4" type="body"/>
          </p:nvPr>
        </p:nvSpPr>
        <p:spPr>
          <a:xfrm>
            <a:off x="1620000" y="23199120"/>
            <a:ext cx="9389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5" name="Google Shape;95;p13"/>
          <p:cNvSpPr txBox="1"/>
          <p:nvPr>
            <p:ph idx="5" type="body"/>
          </p:nvPr>
        </p:nvSpPr>
        <p:spPr>
          <a:xfrm>
            <a:off x="11480040" y="23199120"/>
            <a:ext cx="9389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6" name="Google Shape;96;p13"/>
          <p:cNvSpPr txBox="1"/>
          <p:nvPr>
            <p:ph idx="6" type="body"/>
          </p:nvPr>
        </p:nvSpPr>
        <p:spPr>
          <a:xfrm>
            <a:off x="21340440" y="23199120"/>
            <a:ext cx="9389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7" name="Google Shape;97;p13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5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5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5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5"/>
          <p:cNvSpPr txBox="1"/>
          <p:nvPr>
            <p:ph type="title"/>
          </p:nvPr>
        </p:nvSpPr>
        <p:spPr>
          <a:xfrm>
            <a:off x="1620000" y="1723680"/>
            <a:ext cx="2916252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6" name="Google Shape;106;p15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7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7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7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7"/>
          <p:cNvSpPr txBox="1"/>
          <p:nvPr>
            <p:ph type="title"/>
          </p:nvPr>
        </p:nvSpPr>
        <p:spPr>
          <a:xfrm>
            <a:off x="1620000" y="1723680"/>
            <a:ext cx="2916252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7" name="Google Shape;117;p17"/>
          <p:cNvSpPr txBox="1"/>
          <p:nvPr>
            <p:ph idx="1" type="body"/>
          </p:nvPr>
        </p:nvSpPr>
        <p:spPr>
          <a:xfrm>
            <a:off x="1620000" y="10110240"/>
            <a:ext cx="29162520" cy="2505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8" name="Google Shape;118;p17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9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9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9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9"/>
          <p:cNvSpPr txBox="1"/>
          <p:nvPr>
            <p:ph type="title"/>
          </p:nvPr>
        </p:nvSpPr>
        <p:spPr>
          <a:xfrm>
            <a:off x="1620000" y="1723680"/>
            <a:ext cx="2916252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9" name="Google Shape;129;p19"/>
          <p:cNvSpPr txBox="1"/>
          <p:nvPr>
            <p:ph idx="1" type="body"/>
          </p:nvPr>
        </p:nvSpPr>
        <p:spPr>
          <a:xfrm>
            <a:off x="1620000" y="10110240"/>
            <a:ext cx="14230800" cy="2505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0" name="Google Shape;130;p19"/>
          <p:cNvSpPr txBox="1"/>
          <p:nvPr>
            <p:ph idx="2" type="body"/>
          </p:nvPr>
        </p:nvSpPr>
        <p:spPr>
          <a:xfrm>
            <a:off x="16563240" y="10110240"/>
            <a:ext cx="14230800" cy="2505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1" name="Google Shape;131;p19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6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/>
          <p:nvPr/>
        </p:nvSpPr>
        <p:spPr>
          <a:xfrm>
            <a:off x="31897800" y="30532320"/>
            <a:ext cx="504360" cy="12670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1"/>
          <p:cNvSpPr/>
          <p:nvPr/>
        </p:nvSpPr>
        <p:spPr>
          <a:xfrm>
            <a:off x="31897800" y="0"/>
            <a:ext cx="504360" cy="305301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1"/>
          <p:cNvSpPr/>
          <p:nvPr/>
        </p:nvSpPr>
        <p:spPr>
          <a:xfrm>
            <a:off x="1620720" y="38884320"/>
            <a:ext cx="12148560" cy="191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1"/>
          <p:cNvSpPr/>
          <p:nvPr/>
        </p:nvSpPr>
        <p:spPr>
          <a:xfrm>
            <a:off x="1620720" y="40905000"/>
            <a:ext cx="12148560" cy="1785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1"/>
          <p:cNvSpPr txBox="1"/>
          <p:nvPr>
            <p:ph type="title"/>
          </p:nvPr>
        </p:nvSpPr>
        <p:spPr>
          <a:xfrm>
            <a:off x="1620000" y="1723680"/>
            <a:ext cx="2916252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43" name="Google Shape;143;p21"/>
          <p:cNvSpPr txBox="1"/>
          <p:nvPr>
            <p:ph idx="12" type="sldNum"/>
          </p:nvPr>
        </p:nvSpPr>
        <p:spPr>
          <a:xfrm>
            <a:off x="30840480" y="42373440"/>
            <a:ext cx="8286120" cy="129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21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00"/>
              <a:buFont typeface="Times New Roman"/>
              <a:buNone/>
              <a:defRPr b="1" sz="1130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b="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solidFill>
          <a:srgbClr val="FFFFFF"/>
        </a:solid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"/>
          <p:cNvSpPr/>
          <p:nvPr/>
        </p:nvSpPr>
        <p:spPr>
          <a:xfrm>
            <a:off x="17030880" y="13531680"/>
            <a:ext cx="12454920" cy="169556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"/>
          <p:cNvSpPr/>
          <p:nvPr/>
        </p:nvSpPr>
        <p:spPr>
          <a:xfrm>
            <a:off x="25603200" y="0"/>
            <a:ext cx="6062040" cy="108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5" name="Google Shape;195;p1"/>
          <p:cNvPicPr preferRelativeResize="0"/>
          <p:nvPr/>
        </p:nvPicPr>
        <p:blipFill rotWithShape="1">
          <a:blip r:embed="rId3">
            <a:alphaModFix/>
          </a:blip>
          <a:srcRect b="0" l="11928" r="12084" t="0"/>
          <a:stretch/>
        </p:blipFill>
        <p:spPr>
          <a:xfrm>
            <a:off x="1106640" y="911160"/>
            <a:ext cx="4366080" cy="4308840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1"/>
          <p:cNvSpPr/>
          <p:nvPr/>
        </p:nvSpPr>
        <p:spPr>
          <a:xfrm>
            <a:off x="652680" y="32903640"/>
            <a:ext cx="31007880" cy="895680"/>
          </a:xfrm>
          <a:prstGeom prst="chevron">
            <a:avLst>
              <a:gd fmla="val 50000" name="adj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" name="Google Shape;197;p1"/>
          <p:cNvSpPr/>
          <p:nvPr/>
        </p:nvSpPr>
        <p:spPr>
          <a:xfrm>
            <a:off x="643320" y="16848000"/>
            <a:ext cx="31033080" cy="845280"/>
          </a:xfrm>
          <a:prstGeom prst="chevron">
            <a:avLst>
              <a:gd fmla="val 50000" name="adj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DIAGNÓSTICO</a:t>
            </a:r>
            <a:endParaRPr b="0" i="0" sz="4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"/>
          <p:cNvSpPr/>
          <p:nvPr/>
        </p:nvSpPr>
        <p:spPr>
          <a:xfrm>
            <a:off x="1080000" y="32927040"/>
            <a:ext cx="17820000" cy="2113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ALCANÇADOS/ESPERADOS</a:t>
            </a:r>
            <a:endParaRPr b="0" i="0" sz="4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"/>
          <p:cNvSpPr/>
          <p:nvPr/>
        </p:nvSpPr>
        <p:spPr>
          <a:xfrm>
            <a:off x="6546960" y="1088280"/>
            <a:ext cx="19193040" cy="295884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8000"/>
              <a:t>2</a:t>
            </a:r>
            <a:r>
              <a:rPr b="1" i="0" lang="pt-BR" sz="8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° Feira de Consultoria Organizacional</a:t>
            </a:r>
            <a:endParaRPr b="0" i="0" sz="8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Campus Palmeira das Missões</a:t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Cursos de Administração Diurno e Noturno</a:t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/>
          <p:cNvSpPr/>
          <p:nvPr/>
        </p:nvSpPr>
        <p:spPr>
          <a:xfrm>
            <a:off x="643320" y="8316360"/>
            <a:ext cx="31033080" cy="845280"/>
          </a:xfrm>
          <a:prstGeom prst="chevron">
            <a:avLst>
              <a:gd fmla="val 50000" name="adj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INTRODUÇÃO, JUSTIFICATIVAS E OBJETIVOS</a:t>
            </a:r>
            <a:endParaRPr b="0" i="0" sz="4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"/>
          <p:cNvSpPr/>
          <p:nvPr/>
        </p:nvSpPr>
        <p:spPr>
          <a:xfrm>
            <a:off x="7872840" y="4680000"/>
            <a:ext cx="16673040" cy="302004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7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b="0" i="0" sz="7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 Discente, Nome Orientador</a:t>
            </a:r>
            <a:endParaRPr b="0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 Empresa</a:t>
            </a:r>
            <a:endParaRPr b="0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"/>
          <p:cNvSpPr/>
          <p:nvPr/>
        </p:nvSpPr>
        <p:spPr>
          <a:xfrm>
            <a:off x="652680" y="25017480"/>
            <a:ext cx="31007880" cy="895680"/>
          </a:xfrm>
          <a:prstGeom prst="chevron">
            <a:avLst>
              <a:gd fmla="val 50000" name="adj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 u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3" name="Google Shape;203;p1"/>
          <p:cNvSpPr/>
          <p:nvPr/>
        </p:nvSpPr>
        <p:spPr>
          <a:xfrm>
            <a:off x="1080000" y="25040880"/>
            <a:ext cx="15950880" cy="2113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800" u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PROPOSTAS DE MELHORIAS</a:t>
            </a:r>
            <a:endParaRPr b="0" sz="480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4" name="Google Shape;204;p1"/>
          <p:cNvGrpSpPr/>
          <p:nvPr/>
        </p:nvGrpSpPr>
        <p:grpSpPr>
          <a:xfrm>
            <a:off x="28584000" y="40788000"/>
            <a:ext cx="3060000" cy="2304000"/>
            <a:chOff x="28584000" y="40788000"/>
            <a:chExt cx="3060000" cy="2304000"/>
          </a:xfrm>
        </p:grpSpPr>
        <p:sp>
          <p:nvSpPr>
            <p:cNvPr id="205" name="Google Shape;205;p1"/>
            <p:cNvSpPr/>
            <p:nvPr/>
          </p:nvSpPr>
          <p:spPr>
            <a:xfrm>
              <a:off x="28584000" y="40788000"/>
              <a:ext cx="2922480" cy="2014920"/>
            </a:xfrm>
            <a:prstGeom prst="ellipse">
              <a:avLst/>
            </a:prstGeom>
            <a:solidFill>
              <a:srgbClr val="4296F0"/>
            </a:solidFill>
            <a:ln cap="flat" cmpd="sng" w="9525">
              <a:solidFill>
                <a:srgbClr val="3465A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800" u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1"/>
            <p:cNvSpPr txBox="1"/>
            <p:nvPr/>
          </p:nvSpPr>
          <p:spPr>
            <a:xfrm>
              <a:off x="28584000" y="41400000"/>
              <a:ext cx="3060000" cy="169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pt-BR" sz="6400" u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FIEC-G</a:t>
              </a:r>
              <a:endParaRPr b="1" sz="64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07" name="Google Shape;207;p1"/>
          <p:cNvPicPr preferRelativeResize="0"/>
          <p:nvPr/>
        </p:nvPicPr>
        <p:blipFill rotWithShape="1">
          <a:blip r:embed="rId4">
            <a:alphaModFix/>
          </a:blip>
          <a:srcRect b="24975" l="0" r="0" t="14002"/>
          <a:stretch/>
        </p:blipFill>
        <p:spPr>
          <a:xfrm>
            <a:off x="936000" y="40320000"/>
            <a:ext cx="4039560" cy="25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1"/>
          <p:cNvPicPr preferRelativeResize="0"/>
          <p:nvPr/>
        </p:nvPicPr>
        <p:blipFill rotWithShape="1">
          <a:blip r:embed="rId5">
            <a:alphaModFix/>
          </a:blip>
          <a:srcRect b="17803" l="0" r="0" t="11084"/>
          <a:stretch/>
        </p:blipFill>
        <p:spPr>
          <a:xfrm>
            <a:off x="26280000" y="900000"/>
            <a:ext cx="5400000" cy="4938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680000" y="40488120"/>
            <a:ext cx="4860000" cy="25912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Personalizar</vt:lpwstr>
  </property>
  <property fmtid="{D5CDD505-2E9C-101B-9397-08002B2CF9AE}" pid="4" name="Slides">
    <vt:i4>1</vt:i4>
  </property>
</Properties>
</file>