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15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_rels/notesSlide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s/slide1.xml" ContentType="application/vnd.openxmlformats-officedocument.presentationml.slide+xml"/>
  <Override PartName="/ppt/slides/_rels/slide1.xml.rels" ContentType="application/vnd.openxmlformats-package.relationships+xml"/>
  <Override PartName="/ppt/media/image1.jpeg" ContentType="image/jpeg"/>
  <Override PartName="/ppt/media/image3.png" ContentType="image/png"/>
  <Override PartName="/ppt/media/image2.png" ContentType="image/png"/>
  <Override PartName="/ppt/media/image4.png" ContentType="image/png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  <p:sldMasterId id="2147483670" r:id="rId13"/>
    <p:sldMasterId id="2147483672" r:id="rId14"/>
    <p:sldMasterId id="2147483674" r:id="rId15"/>
    <p:sldMasterId id="2147483676" r:id="rId16"/>
  </p:sldMasterIdLst>
  <p:notesMasterIdLst>
    <p:notesMasterId r:id="rId17"/>
  </p:notesMasterIdLst>
  <p:sldIdLst>
    <p:sldId id="256" r:id="rId18"/>
  </p:sldIdLst>
  <p:sldSz cx="32404050" cy="43206988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notesMaster" Target="notesMasters/notesMaster1.xml"/><Relationship Id="rId18" Type="http://schemas.openxmlformats.org/officeDocument/2006/relationships/slide" Target="slides/slide1.xml"/><Relationship Id="rId19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6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Clique para mover o slide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Clique para editar o formato de notas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pt-BR" sz="1400" spc="-1" strike="noStrike">
                <a:solidFill>
                  <a:srgbClr val="000000"/>
                </a:solidFill>
                <a:latin typeface="Times New Roman"/>
              </a:rPr>
              <a:t>&lt;cabeçalho&gt;</a:t>
            </a:r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 type="dt" idx="16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pt-BR" sz="1400" spc="-1" strike="noStrike">
                <a:solidFill>
                  <a:srgbClr val="000000"/>
                </a:solidFill>
                <a:latin typeface="Times New Roman"/>
              </a:rPr>
              <a:t>&lt;data/hora&gt;</a:t>
            </a:r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1" name="PlaceHolder 5"/>
          <p:cNvSpPr>
            <a:spLocks noGrp="1"/>
          </p:cNvSpPr>
          <p:nvPr>
            <p:ph type="ftr" idx="17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pt-BR" sz="1400" spc="-1" strike="noStrike">
                <a:solidFill>
                  <a:srgbClr val="000000"/>
                </a:solidFill>
                <a:latin typeface="Times New Roman"/>
              </a:rPr>
              <a:t>&lt;rodapé&gt;</a:t>
            </a:r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2" name="PlaceHolder 6"/>
          <p:cNvSpPr>
            <a:spLocks noGrp="1"/>
          </p:cNvSpPr>
          <p:nvPr>
            <p:ph type="sldNum" idx="18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pt-BR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4B0801F6-BE89-4AB6-8A27-0C1C59338074}" type="slidenum">
              <a:rPr b="0" lang="pt-BR" sz="1400" spc="-1" strike="noStrike">
                <a:solidFill>
                  <a:srgbClr val="000000"/>
                </a:solidFill>
                <a:latin typeface="Times New Roman"/>
              </a:rPr>
              <a:t>&lt;número&gt;</a:t>
            </a:fld>
            <a:endParaRPr b="0" lang="pt-BR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sldNum" idx="19"/>
          </p:nvPr>
        </p:nvSpPr>
        <p:spPr>
          <a:xfrm>
            <a:off x="3884760" y="8685360"/>
            <a:ext cx="2967840" cy="4532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b">
            <a:noAutofit/>
          </a:bodyPr>
          <a:lstStyle>
            <a:lvl1pPr marL="216000" indent="0" algn="r">
              <a:lnSpc>
                <a:spcPct val="100000"/>
              </a:lnSpc>
              <a:buNone/>
              <a:tabLst>
                <a:tab algn="l" pos="0"/>
              </a:tabLst>
              <a:defRPr b="1" lang="pt-BR" sz="1200" spc="-1" strike="noStrike">
                <a:solidFill>
                  <a:srgbClr val="000000"/>
                </a:solidFill>
                <a:latin typeface="Times New Roman"/>
                <a:ea typeface="Times New Roman"/>
              </a:defRPr>
            </a:lvl1pPr>
          </a:lstStyle>
          <a:p>
            <a:pPr marL="216000" indent="0" algn="r">
              <a:lnSpc>
                <a:spcPct val="100000"/>
              </a:lnSpc>
              <a:buNone/>
              <a:tabLst>
                <a:tab algn="l" pos="0"/>
              </a:tabLst>
            </a:pPr>
            <a:fld id="{08C250F3-4686-48A7-B96B-8F0CE4206623}" type="slidenum">
              <a:rPr b="1" lang="pt-BR" sz="12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&lt;número&gt;</a:t>
            </a:fld>
            <a:endParaRPr b="0" lang="pt-BR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1" name="Google Shape;189;p1:notes"/>
          <p:cNvSpPr/>
          <p:nvPr/>
        </p:nvSpPr>
        <p:spPr>
          <a:xfrm>
            <a:off x="3884760" y="8685360"/>
            <a:ext cx="2969280" cy="45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b">
            <a:noAutofit/>
          </a:bodyPr>
          <a:p>
            <a:pPr algn="r">
              <a:lnSpc>
                <a:spcPct val="100000"/>
              </a:lnSpc>
              <a:tabLst>
                <a:tab algn="l" pos="0"/>
              </a:tabLst>
            </a:pPr>
            <a:fld id="{763ECF30-C27C-47BB-AF66-F87367405D94}" type="slidenum">
              <a:rPr b="1" lang="pt-BR" sz="1200" spc="-1" strike="noStrike">
                <a:solidFill>
                  <a:srgbClr val="000000"/>
                </a:solidFill>
                <a:latin typeface="Arial"/>
                <a:ea typeface="Arial"/>
              </a:rPr>
              <a:t>&lt;número&gt;</a:t>
            </a:fld>
            <a:endParaRPr b="0" lang="pt-BR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 type="sldImg"/>
          </p:nvPr>
        </p:nvSpPr>
        <p:spPr>
          <a:xfrm>
            <a:off x="2143080" y="685800"/>
            <a:ext cx="2569320" cy="3426480"/>
          </a:xfrm>
          <a:prstGeom prst="rect">
            <a:avLst/>
          </a:prstGeom>
          <a:ln w="0">
            <a:noFill/>
          </a:ln>
        </p:spPr>
      </p:sp>
      <p:sp>
        <p:nvSpPr>
          <p:cNvPr id="183" name="PlaceHolder 3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3880" cy="4112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6800" bIns="46800" anchor="ctr">
            <a:noAutofit/>
          </a:bodyPr>
          <a:p>
            <a:pPr marL="216000" indent="-216000">
              <a:buNone/>
            </a:pP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DDB714B5-3000-4FD3-AA76-F305F7C765FB}" type="slidenum">
              <a:t>&lt;#&gt;</a:t>
            </a:fld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WO_OBJECTS_OVER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880" cy="721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1620000" y="10110240"/>
            <a:ext cx="14231160" cy="1195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16563240" y="10110240"/>
            <a:ext cx="14231160" cy="1195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1620000" y="23199120"/>
            <a:ext cx="29162880" cy="1195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C381264-FBB5-41FF-8252-6A127A64BCC3}" type="slidenum">
              <a:t>&lt;#&gt;</a:t>
            </a:fld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OBJECT_OVER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880" cy="721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1620000" y="10110240"/>
            <a:ext cx="29162880" cy="1195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/>
          </p:nvPr>
        </p:nvSpPr>
        <p:spPr>
          <a:xfrm>
            <a:off x="1620000" y="23199120"/>
            <a:ext cx="29162880" cy="1195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98BA2EA-8B6D-4069-9723-E3F773D55064}" type="slidenum">
              <a:t>&lt;#&gt;</a:t>
            </a:fld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FOUR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880" cy="721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/>
          </p:nvPr>
        </p:nvSpPr>
        <p:spPr>
          <a:xfrm>
            <a:off x="1620000" y="10110240"/>
            <a:ext cx="14231160" cy="1195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/>
          </p:nvPr>
        </p:nvSpPr>
        <p:spPr>
          <a:xfrm>
            <a:off x="16563240" y="10110240"/>
            <a:ext cx="14231160" cy="1195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/>
          </p:nvPr>
        </p:nvSpPr>
        <p:spPr>
          <a:xfrm>
            <a:off x="1620000" y="23199120"/>
            <a:ext cx="14231160" cy="1195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/>
          </p:nvPr>
        </p:nvSpPr>
        <p:spPr>
          <a:xfrm>
            <a:off x="16563240" y="23199120"/>
            <a:ext cx="14231160" cy="1195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53434CC2-B2DD-4945-AD67-A249353E24BD}" type="slidenum">
              <a:t>&lt;#&gt;</a:t>
            </a:fld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Padr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880" cy="721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1620000" y="10110240"/>
            <a:ext cx="14231160" cy="1195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16563240" y="10110240"/>
            <a:ext cx="14231160" cy="1195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1620000" y="23199120"/>
            <a:ext cx="29162880" cy="1195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F2D8BE9-92A3-4F1E-A0B5-3AD6FAA312CD}" type="slidenum">
              <a:t>&lt;#&gt;</a:t>
            </a:fld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Padrã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880" cy="721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1620000" y="10110240"/>
            <a:ext cx="29162880" cy="1195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1620000" y="23199120"/>
            <a:ext cx="29162880" cy="1195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4E883067-3D16-41E6-8CDB-34C1647D192B}" type="slidenum">
              <a:t>&lt;#&gt;</a:t>
            </a:fld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Padrã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880" cy="721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1620000" y="10110240"/>
            <a:ext cx="14231160" cy="1195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16563240" y="10110240"/>
            <a:ext cx="14231160" cy="1195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1620000" y="23199120"/>
            <a:ext cx="14231160" cy="1195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16563240" y="23199120"/>
            <a:ext cx="14231160" cy="1195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A0118C43-50D4-4056-89BB-A680FA736548}" type="slidenum">
              <a:t>&lt;#&gt;</a:t>
            </a:fld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adrã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6A390DAB-BF52-48DA-804B-D36F60633B89}" type="slidenum">
              <a:t>&lt;#&gt;</a:t>
            </a:fld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880" cy="721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1620000" y="10110240"/>
            <a:ext cx="29162880" cy="25059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0BF5BA09-B1DC-4017-BD95-F7CA42BC783A}" type="slidenum">
              <a:t>&lt;#&gt;</a:t>
            </a:fld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880" cy="721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1620000" y="10110240"/>
            <a:ext cx="29162880" cy="25059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0"/>
          </p:nvPr>
        </p:nvSpPr>
        <p:spPr/>
        <p:txBody>
          <a:bodyPr/>
          <a:p>
            <a:fld id="{94015AB7-E589-4462-B95A-2B66E11DAA13}" type="slidenum">
              <a:t>&lt;#&gt;</a:t>
            </a:fld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880" cy="721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1620000" y="10110240"/>
            <a:ext cx="14231160" cy="25059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/>
          </p:nvPr>
        </p:nvSpPr>
        <p:spPr>
          <a:xfrm>
            <a:off x="16563240" y="10110240"/>
            <a:ext cx="14231160" cy="25059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393EBCC0-7E33-4D0C-9D25-5842382E253F}" type="slidenum">
              <a:t>&lt;#&gt;</a:t>
            </a:fld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880" cy="721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3EC7727A-B490-4417-AD93-B3FFDE43DC92}" type="slidenum">
              <a:t>&lt;#&gt;</a:t>
            </a:fld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MEDIA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3"/>
          </p:nvPr>
        </p:nvSpPr>
        <p:spPr/>
        <p:txBody>
          <a:bodyPr/>
          <a:p>
            <a:fld id="{3667F80E-7514-43EF-90C7-3AD7966BF283}" type="slidenum">
              <a:t>&lt;#&gt;</a:t>
            </a:fld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Tx" preserve="1">
  <p:cSld name="TWO_OBJECT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880" cy="721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/>
          </p:nvPr>
        </p:nvSpPr>
        <p:spPr>
          <a:xfrm>
            <a:off x="1620000" y="10110240"/>
            <a:ext cx="14231160" cy="1195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/>
          </p:nvPr>
        </p:nvSpPr>
        <p:spPr>
          <a:xfrm>
            <a:off x="16563240" y="10110240"/>
            <a:ext cx="14231160" cy="25059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4"/>
          <p:cNvSpPr>
            <a:spLocks noGrp="1"/>
          </p:cNvSpPr>
          <p:nvPr>
            <p:ph/>
          </p:nvPr>
        </p:nvSpPr>
        <p:spPr>
          <a:xfrm>
            <a:off x="1620000" y="23199120"/>
            <a:ext cx="14231160" cy="1195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3F208F94-7220-44DC-BDBA-20339B7B1E8C}" type="slidenum">
              <a:t>&lt;#&gt;</a:t>
            </a:fld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AndTwoObj" preserve="1">
  <p:cSld name="TEXT_AND_TWO_OBJE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880" cy="721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/>
          </p:nvPr>
        </p:nvSpPr>
        <p:spPr>
          <a:xfrm>
            <a:off x="1620000" y="10110240"/>
            <a:ext cx="14231160" cy="25059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/>
          </p:nvPr>
        </p:nvSpPr>
        <p:spPr>
          <a:xfrm>
            <a:off x="16563240" y="10110240"/>
            <a:ext cx="14231160" cy="1195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4"/>
          <p:cNvSpPr>
            <a:spLocks noGrp="1"/>
          </p:cNvSpPr>
          <p:nvPr>
            <p:ph/>
          </p:nvPr>
        </p:nvSpPr>
        <p:spPr>
          <a:xfrm>
            <a:off x="16563240" y="23199120"/>
            <a:ext cx="14231160" cy="11953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6D23FCDE-EBB8-4CA8-B289-D7EFF7B56608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slideLayout" Target="../slideLayouts/slideLayout12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slideLayout" Target="../slideLayouts/slideLayout13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slideLayout" Target="../slideLayouts/slideLayout14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slideLayout" Target="../slideLayouts/slideLayout15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cacac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Google Shape;10;p2"/>
          <p:cNvSpPr/>
          <p:nvPr/>
        </p:nvSpPr>
        <p:spPr>
          <a:xfrm>
            <a:off x="31897800" y="30532320"/>
            <a:ext cx="504000" cy="12670560"/>
          </a:xfrm>
          <a:prstGeom prst="rect">
            <a:avLst/>
          </a:prstGeom>
          <a:solidFill>
            <a:srgbClr val="1f497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" name="Google Shape;11;p2"/>
          <p:cNvSpPr/>
          <p:nvPr/>
        </p:nvSpPr>
        <p:spPr>
          <a:xfrm>
            <a:off x="31897800" y="0"/>
            <a:ext cx="504000" cy="3052980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Google Shape;12;p2"/>
          <p:cNvSpPr/>
          <p:nvPr/>
        </p:nvSpPr>
        <p:spPr>
          <a:xfrm>
            <a:off x="1620720" y="38884320"/>
            <a:ext cx="12148200" cy="191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Google Shape;13;p2"/>
          <p:cNvSpPr/>
          <p:nvPr/>
        </p:nvSpPr>
        <p:spPr>
          <a:xfrm>
            <a:off x="1620720" y="40905000"/>
            <a:ext cx="12148200" cy="178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1"/>
          <p:cNvSpPr>
            <a:spLocks noGrp="1"/>
          </p:cNvSpPr>
          <p:nvPr>
            <p:ph type="sldNum" idx="1"/>
          </p:nvPr>
        </p:nvSpPr>
        <p:spPr>
          <a:xfrm>
            <a:off x="30840480" y="42373440"/>
            <a:ext cx="8285760" cy="1289880"/>
          </a:xfrm>
          <a:prstGeom prst="rect">
            <a:avLst/>
          </a:prstGeom>
          <a:noFill/>
          <a:ln w="0">
            <a:noFill/>
          </a:ln>
        </p:spPr>
        <p:txBody>
          <a:bodyPr lIns="432000" rIns="432000" tIns="216000" bIns="216000" anchor="ctr">
            <a:noAutofit/>
          </a:bodyPr>
          <a:lstStyle>
            <a:lvl1pPr marL="216000" indent="0">
              <a:lnSpc>
                <a:spcPct val="100000"/>
              </a:lnSpc>
              <a:buNone/>
              <a:tabLst>
                <a:tab algn="l" pos="0"/>
              </a:tabLst>
              <a:defRPr b="1" lang="pt-BR" sz="11300" spc="-1" strike="noStrike">
                <a:solidFill>
                  <a:srgbClr val="000000"/>
                </a:solidFill>
                <a:latin typeface="Times New Roman"/>
                <a:ea typeface="Times New Roman"/>
              </a:defRPr>
            </a:lvl1pPr>
          </a:lstStyle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fld id="{92F9A63A-F2A1-405C-BFF4-B165423B016C}" type="slidenum">
              <a:rPr b="1" lang="pt-BR" sz="113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&lt;número&gt;</a:t>
            </a:fld>
            <a:endParaRPr b="0" lang="pt-BR" sz="113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880" cy="72151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body"/>
          </p:nvPr>
        </p:nvSpPr>
        <p:spPr>
          <a:xfrm>
            <a:off x="1620000" y="10110240"/>
            <a:ext cx="29162880" cy="25059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4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cacac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0;p2"/>
          <p:cNvSpPr/>
          <p:nvPr/>
        </p:nvSpPr>
        <p:spPr>
          <a:xfrm>
            <a:off x="31897800" y="30532320"/>
            <a:ext cx="504000" cy="12670560"/>
          </a:xfrm>
          <a:prstGeom prst="rect">
            <a:avLst/>
          </a:prstGeom>
          <a:solidFill>
            <a:srgbClr val="1f497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" name="Google Shape;11;p2"/>
          <p:cNvSpPr/>
          <p:nvPr/>
        </p:nvSpPr>
        <p:spPr>
          <a:xfrm>
            <a:off x="31897800" y="0"/>
            <a:ext cx="504000" cy="3052980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" name="Google Shape;12;p2"/>
          <p:cNvSpPr/>
          <p:nvPr/>
        </p:nvSpPr>
        <p:spPr>
          <a:xfrm>
            <a:off x="1620720" y="38884320"/>
            <a:ext cx="12148200" cy="191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Google Shape;13;p2"/>
          <p:cNvSpPr/>
          <p:nvPr/>
        </p:nvSpPr>
        <p:spPr>
          <a:xfrm>
            <a:off x="1620720" y="40905000"/>
            <a:ext cx="12148200" cy="178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520" cy="7214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1620000" y="10110240"/>
            <a:ext cx="14230800" cy="1195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16563240" y="10110240"/>
            <a:ext cx="14230800" cy="1195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1620000" y="23199120"/>
            <a:ext cx="29162520" cy="1195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sldNum" idx="2"/>
          </p:nvPr>
        </p:nvSpPr>
        <p:spPr>
          <a:xfrm>
            <a:off x="30840480" y="42373440"/>
            <a:ext cx="8285760" cy="1289880"/>
          </a:xfrm>
          <a:prstGeom prst="rect">
            <a:avLst/>
          </a:prstGeom>
          <a:noFill/>
          <a:ln w="0">
            <a:noFill/>
          </a:ln>
        </p:spPr>
        <p:txBody>
          <a:bodyPr lIns="432000" rIns="432000" tIns="216000" bIns="216000" anchor="ctr">
            <a:noAutofit/>
          </a:bodyPr>
          <a:lstStyle>
            <a:lvl1pPr marL="216000" indent="0">
              <a:lnSpc>
                <a:spcPct val="100000"/>
              </a:lnSpc>
              <a:buNone/>
              <a:tabLst>
                <a:tab algn="l" pos="0"/>
              </a:tabLst>
              <a:defRPr b="1" lang="pt-BR" sz="11300" spc="-1" strike="noStrike">
                <a:solidFill>
                  <a:srgbClr val="000000"/>
                </a:solidFill>
                <a:latin typeface="Times New Roman"/>
                <a:ea typeface="Times New Roman"/>
              </a:defRPr>
            </a:lvl1pPr>
          </a:lstStyle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fld id="{3EA15E0E-9944-4B1F-9D28-25152198FC2C}" type="slidenum">
              <a:rPr b="1" lang="pt-BR" sz="113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&lt;número&gt;</a:t>
            </a:fld>
            <a:endParaRPr b="0" lang="pt-BR" sz="1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cacac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0;p2"/>
          <p:cNvSpPr/>
          <p:nvPr/>
        </p:nvSpPr>
        <p:spPr>
          <a:xfrm>
            <a:off x="31897800" y="30532320"/>
            <a:ext cx="504000" cy="12670560"/>
          </a:xfrm>
          <a:prstGeom prst="rect">
            <a:avLst/>
          </a:prstGeom>
          <a:solidFill>
            <a:srgbClr val="1f497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1" name="Google Shape;11;p2"/>
          <p:cNvSpPr/>
          <p:nvPr/>
        </p:nvSpPr>
        <p:spPr>
          <a:xfrm>
            <a:off x="31897800" y="0"/>
            <a:ext cx="504000" cy="3052980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2" name="Google Shape;12;p2"/>
          <p:cNvSpPr/>
          <p:nvPr/>
        </p:nvSpPr>
        <p:spPr>
          <a:xfrm>
            <a:off x="1620720" y="38884320"/>
            <a:ext cx="12148200" cy="191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Google Shape;13;p2"/>
          <p:cNvSpPr/>
          <p:nvPr/>
        </p:nvSpPr>
        <p:spPr>
          <a:xfrm>
            <a:off x="1620720" y="40905000"/>
            <a:ext cx="12148200" cy="178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520" cy="7214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1620000" y="10110240"/>
            <a:ext cx="29162520" cy="1195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1620000" y="23199120"/>
            <a:ext cx="29162520" cy="1195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sldNum" idx="3"/>
          </p:nvPr>
        </p:nvSpPr>
        <p:spPr>
          <a:xfrm>
            <a:off x="30840480" y="42373440"/>
            <a:ext cx="8285760" cy="1289880"/>
          </a:xfrm>
          <a:prstGeom prst="rect">
            <a:avLst/>
          </a:prstGeom>
          <a:noFill/>
          <a:ln w="0">
            <a:noFill/>
          </a:ln>
        </p:spPr>
        <p:txBody>
          <a:bodyPr lIns="432000" rIns="432000" tIns="216000" bIns="216000" anchor="ctr">
            <a:noAutofit/>
          </a:bodyPr>
          <a:lstStyle>
            <a:lvl1pPr marL="216000" indent="0">
              <a:lnSpc>
                <a:spcPct val="100000"/>
              </a:lnSpc>
              <a:buNone/>
              <a:tabLst>
                <a:tab algn="l" pos="0"/>
              </a:tabLst>
              <a:defRPr b="1" lang="pt-BR" sz="11300" spc="-1" strike="noStrike">
                <a:solidFill>
                  <a:srgbClr val="000000"/>
                </a:solidFill>
                <a:latin typeface="Times New Roman"/>
                <a:ea typeface="Times New Roman"/>
              </a:defRPr>
            </a:lvl1pPr>
          </a:lstStyle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fld id="{70781A62-EFE9-4AAF-98DA-F544F4FF2D49}" type="slidenum">
              <a:rPr b="1" lang="pt-BR" sz="113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&lt;número&gt;</a:t>
            </a:fld>
            <a:endParaRPr b="0" lang="pt-BR" sz="1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cacac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10;p2"/>
          <p:cNvSpPr/>
          <p:nvPr/>
        </p:nvSpPr>
        <p:spPr>
          <a:xfrm>
            <a:off x="31897800" y="30532320"/>
            <a:ext cx="504000" cy="12670560"/>
          </a:xfrm>
          <a:prstGeom prst="rect">
            <a:avLst/>
          </a:prstGeom>
          <a:solidFill>
            <a:srgbClr val="1f497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2" name="Google Shape;11;p2"/>
          <p:cNvSpPr/>
          <p:nvPr/>
        </p:nvSpPr>
        <p:spPr>
          <a:xfrm>
            <a:off x="31897800" y="0"/>
            <a:ext cx="504000" cy="3052980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" name="Google Shape;12;p2"/>
          <p:cNvSpPr/>
          <p:nvPr/>
        </p:nvSpPr>
        <p:spPr>
          <a:xfrm>
            <a:off x="1620720" y="38884320"/>
            <a:ext cx="12148200" cy="191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Google Shape;13;p2"/>
          <p:cNvSpPr/>
          <p:nvPr/>
        </p:nvSpPr>
        <p:spPr>
          <a:xfrm>
            <a:off x="1620720" y="40905000"/>
            <a:ext cx="12148200" cy="178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520" cy="7214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1620000" y="10110240"/>
            <a:ext cx="14230800" cy="1195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16563240" y="10110240"/>
            <a:ext cx="14230800" cy="1195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1620000" y="23199120"/>
            <a:ext cx="14230800" cy="1195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body"/>
          </p:nvPr>
        </p:nvSpPr>
        <p:spPr>
          <a:xfrm>
            <a:off x="16563240" y="23199120"/>
            <a:ext cx="14230800" cy="1195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 type="sldNum" idx="4"/>
          </p:nvPr>
        </p:nvSpPr>
        <p:spPr>
          <a:xfrm>
            <a:off x="30840480" y="42373440"/>
            <a:ext cx="8285760" cy="1289880"/>
          </a:xfrm>
          <a:prstGeom prst="rect">
            <a:avLst/>
          </a:prstGeom>
          <a:noFill/>
          <a:ln w="0">
            <a:noFill/>
          </a:ln>
        </p:spPr>
        <p:txBody>
          <a:bodyPr lIns="432000" rIns="432000" tIns="216000" bIns="216000" anchor="ctr">
            <a:noAutofit/>
          </a:bodyPr>
          <a:lstStyle>
            <a:lvl1pPr marL="216000" indent="0">
              <a:lnSpc>
                <a:spcPct val="100000"/>
              </a:lnSpc>
              <a:buNone/>
              <a:tabLst>
                <a:tab algn="l" pos="0"/>
              </a:tabLst>
              <a:defRPr b="1" lang="pt-BR" sz="11300" spc="-1" strike="noStrike">
                <a:solidFill>
                  <a:srgbClr val="000000"/>
                </a:solidFill>
                <a:latin typeface="Times New Roman"/>
                <a:ea typeface="Times New Roman"/>
              </a:defRPr>
            </a:lvl1pPr>
          </a:lstStyle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fld id="{D12670D9-A404-46BB-B85F-F77C1F6DC66E}" type="slidenum">
              <a:rPr b="1" lang="pt-BR" sz="113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&lt;número&gt;</a:t>
            </a:fld>
            <a:endParaRPr b="0" lang="pt-BR" sz="1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cacac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38;p7"/>
          <p:cNvSpPr/>
          <p:nvPr/>
        </p:nvSpPr>
        <p:spPr>
          <a:xfrm>
            <a:off x="31897800" y="30532320"/>
            <a:ext cx="504000" cy="12670560"/>
          </a:xfrm>
          <a:prstGeom prst="rect">
            <a:avLst/>
          </a:prstGeom>
          <a:solidFill>
            <a:srgbClr val="1f497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7" name="Google Shape;39;p7"/>
          <p:cNvSpPr/>
          <p:nvPr/>
        </p:nvSpPr>
        <p:spPr>
          <a:xfrm>
            <a:off x="31897800" y="0"/>
            <a:ext cx="504000" cy="3052980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8" name="Google Shape;40;p7"/>
          <p:cNvSpPr/>
          <p:nvPr/>
        </p:nvSpPr>
        <p:spPr>
          <a:xfrm>
            <a:off x="1620720" y="38884320"/>
            <a:ext cx="12148200" cy="191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Google Shape;41;p7"/>
          <p:cNvSpPr/>
          <p:nvPr/>
        </p:nvSpPr>
        <p:spPr>
          <a:xfrm>
            <a:off x="1620720" y="40905000"/>
            <a:ext cx="12148200" cy="178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520" cy="7214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1620000" y="10110240"/>
            <a:ext cx="14230800" cy="1195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16563240" y="10110240"/>
            <a:ext cx="14230800" cy="1195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body"/>
          </p:nvPr>
        </p:nvSpPr>
        <p:spPr>
          <a:xfrm>
            <a:off x="1620000" y="23199120"/>
            <a:ext cx="29162520" cy="1195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sldNum" idx="5"/>
          </p:nvPr>
        </p:nvSpPr>
        <p:spPr>
          <a:xfrm>
            <a:off x="30840480" y="42373440"/>
            <a:ext cx="8285760" cy="1289880"/>
          </a:xfrm>
          <a:prstGeom prst="rect">
            <a:avLst/>
          </a:prstGeom>
          <a:noFill/>
          <a:ln w="0">
            <a:noFill/>
          </a:ln>
        </p:spPr>
        <p:txBody>
          <a:bodyPr lIns="432000" rIns="432000" tIns="216000" bIns="216000" anchor="ctr">
            <a:noAutofit/>
          </a:bodyPr>
          <a:lstStyle>
            <a:lvl1pPr marL="216000" indent="0">
              <a:lnSpc>
                <a:spcPct val="100000"/>
              </a:lnSpc>
              <a:buNone/>
              <a:tabLst>
                <a:tab algn="l" pos="0"/>
              </a:tabLst>
              <a:defRPr b="1" lang="pt-BR" sz="11300" spc="-1" strike="noStrike">
                <a:solidFill>
                  <a:srgbClr val="000000"/>
                </a:solidFill>
                <a:latin typeface="Times New Roman"/>
                <a:ea typeface="Times New Roman"/>
              </a:defRPr>
            </a:lvl1pPr>
          </a:lstStyle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fld id="{BEA93463-E844-4F8F-961E-21FAEF9ACDFA}" type="slidenum">
              <a:rPr b="1" lang="pt-BR" sz="113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&lt;número&gt;</a:t>
            </a:fld>
            <a:endParaRPr b="0" lang="pt-BR" sz="1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cacac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4;p9"/>
          <p:cNvSpPr/>
          <p:nvPr/>
        </p:nvSpPr>
        <p:spPr>
          <a:xfrm>
            <a:off x="31897800" y="30532320"/>
            <a:ext cx="504000" cy="12670560"/>
          </a:xfrm>
          <a:prstGeom prst="rect">
            <a:avLst/>
          </a:prstGeom>
          <a:solidFill>
            <a:srgbClr val="1f497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0" name="Google Shape;55;p9"/>
          <p:cNvSpPr/>
          <p:nvPr/>
        </p:nvSpPr>
        <p:spPr>
          <a:xfrm>
            <a:off x="31897800" y="0"/>
            <a:ext cx="504000" cy="3052980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1" name="Google Shape;56;p9"/>
          <p:cNvSpPr/>
          <p:nvPr/>
        </p:nvSpPr>
        <p:spPr>
          <a:xfrm>
            <a:off x="1620720" y="38884320"/>
            <a:ext cx="12148200" cy="191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Google Shape;57;p9"/>
          <p:cNvSpPr/>
          <p:nvPr/>
        </p:nvSpPr>
        <p:spPr>
          <a:xfrm>
            <a:off x="1620720" y="40905000"/>
            <a:ext cx="12148200" cy="178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520" cy="7214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1620000" y="10110240"/>
            <a:ext cx="29162520" cy="1195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1620000" y="23199120"/>
            <a:ext cx="29162520" cy="1195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sldNum" idx="6"/>
          </p:nvPr>
        </p:nvSpPr>
        <p:spPr>
          <a:xfrm>
            <a:off x="30840480" y="42373440"/>
            <a:ext cx="8285760" cy="1289880"/>
          </a:xfrm>
          <a:prstGeom prst="rect">
            <a:avLst/>
          </a:prstGeom>
          <a:noFill/>
          <a:ln w="0">
            <a:noFill/>
          </a:ln>
        </p:spPr>
        <p:txBody>
          <a:bodyPr lIns="432000" rIns="432000" tIns="216000" bIns="216000" anchor="ctr">
            <a:noAutofit/>
          </a:bodyPr>
          <a:lstStyle>
            <a:lvl1pPr marL="216000" indent="0">
              <a:lnSpc>
                <a:spcPct val="100000"/>
              </a:lnSpc>
              <a:buNone/>
              <a:tabLst>
                <a:tab algn="l" pos="0"/>
              </a:tabLst>
              <a:defRPr b="1" lang="pt-BR" sz="11300" spc="-1" strike="noStrike">
                <a:solidFill>
                  <a:srgbClr val="000000"/>
                </a:solidFill>
                <a:latin typeface="Times New Roman"/>
                <a:ea typeface="Times New Roman"/>
              </a:defRPr>
            </a:lvl1pPr>
          </a:lstStyle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fld id="{A8B384DA-D21D-45EC-93F9-5D33E6A2BCF0}" type="slidenum">
              <a:rPr b="1" lang="pt-BR" sz="113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&lt;número&gt;</a:t>
            </a:fld>
            <a:endParaRPr b="0" lang="pt-BR" sz="1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cacac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68;p11"/>
          <p:cNvSpPr/>
          <p:nvPr/>
        </p:nvSpPr>
        <p:spPr>
          <a:xfrm>
            <a:off x="31897800" y="30532320"/>
            <a:ext cx="504000" cy="12670560"/>
          </a:xfrm>
          <a:prstGeom prst="rect">
            <a:avLst/>
          </a:prstGeom>
          <a:solidFill>
            <a:srgbClr val="1f497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1" name="Google Shape;69;p11"/>
          <p:cNvSpPr/>
          <p:nvPr/>
        </p:nvSpPr>
        <p:spPr>
          <a:xfrm>
            <a:off x="31897800" y="0"/>
            <a:ext cx="504000" cy="3052980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2" name="Google Shape;70;p11"/>
          <p:cNvSpPr/>
          <p:nvPr/>
        </p:nvSpPr>
        <p:spPr>
          <a:xfrm>
            <a:off x="1620720" y="38884320"/>
            <a:ext cx="12148200" cy="191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Google Shape;71;p11"/>
          <p:cNvSpPr/>
          <p:nvPr/>
        </p:nvSpPr>
        <p:spPr>
          <a:xfrm>
            <a:off x="1620720" y="40905000"/>
            <a:ext cx="12148200" cy="178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520" cy="7214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1620000" y="10110240"/>
            <a:ext cx="14230800" cy="1195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16563240" y="10110240"/>
            <a:ext cx="14230800" cy="1195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 type="body"/>
          </p:nvPr>
        </p:nvSpPr>
        <p:spPr>
          <a:xfrm>
            <a:off x="1620000" y="23199120"/>
            <a:ext cx="14230800" cy="1195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 type="body"/>
          </p:nvPr>
        </p:nvSpPr>
        <p:spPr>
          <a:xfrm>
            <a:off x="16563240" y="23199120"/>
            <a:ext cx="14230800" cy="1195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6"/>
          <p:cNvSpPr>
            <a:spLocks noGrp="1"/>
          </p:cNvSpPr>
          <p:nvPr>
            <p:ph type="sldNum" idx="7"/>
          </p:nvPr>
        </p:nvSpPr>
        <p:spPr>
          <a:xfrm>
            <a:off x="30840480" y="42373440"/>
            <a:ext cx="8285760" cy="1289880"/>
          </a:xfrm>
          <a:prstGeom prst="rect">
            <a:avLst/>
          </a:prstGeom>
          <a:noFill/>
          <a:ln w="0">
            <a:noFill/>
          </a:ln>
        </p:spPr>
        <p:txBody>
          <a:bodyPr lIns="432000" rIns="432000" tIns="216000" bIns="216000" anchor="ctr">
            <a:noAutofit/>
          </a:bodyPr>
          <a:lstStyle>
            <a:lvl1pPr marL="216000" indent="0">
              <a:lnSpc>
                <a:spcPct val="100000"/>
              </a:lnSpc>
              <a:buNone/>
              <a:tabLst>
                <a:tab algn="l" pos="0"/>
              </a:tabLst>
              <a:defRPr b="1" lang="pt-BR" sz="11300" spc="-1" strike="noStrike">
                <a:solidFill>
                  <a:srgbClr val="000000"/>
                </a:solidFill>
                <a:latin typeface="Times New Roman"/>
                <a:ea typeface="Times New Roman"/>
              </a:defRPr>
            </a:lvl1pPr>
          </a:lstStyle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fld id="{D980F198-E19B-400A-A54E-7A763D496BB9}" type="slidenum">
              <a:rPr b="1" lang="pt-BR" sz="113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&lt;número&gt;</a:t>
            </a:fld>
            <a:endParaRPr b="0" lang="pt-BR" sz="1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cacac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6;p13"/>
          <p:cNvSpPr/>
          <p:nvPr/>
        </p:nvSpPr>
        <p:spPr>
          <a:xfrm>
            <a:off x="31897800" y="30532320"/>
            <a:ext cx="504000" cy="12670560"/>
          </a:xfrm>
          <a:prstGeom prst="rect">
            <a:avLst/>
          </a:prstGeom>
          <a:solidFill>
            <a:srgbClr val="1f497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6" name="Google Shape;87;p13"/>
          <p:cNvSpPr/>
          <p:nvPr/>
        </p:nvSpPr>
        <p:spPr>
          <a:xfrm>
            <a:off x="31897800" y="0"/>
            <a:ext cx="504000" cy="3052980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7" name="Google Shape;88;p13"/>
          <p:cNvSpPr/>
          <p:nvPr/>
        </p:nvSpPr>
        <p:spPr>
          <a:xfrm>
            <a:off x="1620720" y="38884320"/>
            <a:ext cx="12148200" cy="191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8" name="Google Shape;89;p13"/>
          <p:cNvSpPr/>
          <p:nvPr/>
        </p:nvSpPr>
        <p:spPr>
          <a:xfrm>
            <a:off x="1620720" y="40905000"/>
            <a:ext cx="12148200" cy="178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9" name="PlaceHolder 1"/>
          <p:cNvSpPr>
            <a:spLocks noGrp="1"/>
          </p:cNvSpPr>
          <p:nvPr>
            <p:ph type="sldNum" idx="8"/>
          </p:nvPr>
        </p:nvSpPr>
        <p:spPr>
          <a:xfrm>
            <a:off x="30840480" y="42373440"/>
            <a:ext cx="8285760" cy="1289880"/>
          </a:xfrm>
          <a:prstGeom prst="rect">
            <a:avLst/>
          </a:prstGeom>
          <a:noFill/>
          <a:ln w="0">
            <a:noFill/>
          </a:ln>
        </p:spPr>
        <p:txBody>
          <a:bodyPr lIns="432000" rIns="432000" tIns="216000" bIns="216000" anchor="ctr">
            <a:noAutofit/>
          </a:bodyPr>
          <a:lstStyle>
            <a:lvl1pPr marL="216000" indent="0">
              <a:lnSpc>
                <a:spcPct val="100000"/>
              </a:lnSpc>
              <a:buNone/>
              <a:tabLst>
                <a:tab algn="l" pos="0"/>
              </a:tabLst>
              <a:defRPr b="1" lang="pt-BR" sz="11300" spc="-1" strike="noStrike">
                <a:solidFill>
                  <a:srgbClr val="000000"/>
                </a:solidFill>
                <a:latin typeface="Times New Roman"/>
                <a:ea typeface="Times New Roman"/>
              </a:defRPr>
            </a:lvl1pPr>
          </a:lstStyle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fld id="{E671A1C5-29E6-4E1A-9213-E8BC36DBFAF5}" type="slidenum">
              <a:rPr b="1" lang="pt-BR" sz="113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&lt;número&gt;</a:t>
            </a:fld>
            <a:endParaRPr b="0" lang="pt-BR" sz="1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cacac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101;p15"/>
          <p:cNvSpPr/>
          <p:nvPr/>
        </p:nvSpPr>
        <p:spPr>
          <a:xfrm>
            <a:off x="31897800" y="30532320"/>
            <a:ext cx="504000" cy="12670560"/>
          </a:xfrm>
          <a:prstGeom prst="rect">
            <a:avLst/>
          </a:prstGeom>
          <a:solidFill>
            <a:srgbClr val="1f497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1" name="Google Shape;102;p15"/>
          <p:cNvSpPr/>
          <p:nvPr/>
        </p:nvSpPr>
        <p:spPr>
          <a:xfrm>
            <a:off x="31897800" y="0"/>
            <a:ext cx="504000" cy="3052980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2" name="Google Shape;103;p15"/>
          <p:cNvSpPr/>
          <p:nvPr/>
        </p:nvSpPr>
        <p:spPr>
          <a:xfrm>
            <a:off x="1620720" y="38884320"/>
            <a:ext cx="12148200" cy="191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3" name="Google Shape;104;p15"/>
          <p:cNvSpPr/>
          <p:nvPr/>
        </p:nvSpPr>
        <p:spPr>
          <a:xfrm>
            <a:off x="1620720" y="40905000"/>
            <a:ext cx="12148200" cy="178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520" cy="7214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1620000" y="10110240"/>
            <a:ext cx="29162520" cy="2505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sldNum" idx="9"/>
          </p:nvPr>
        </p:nvSpPr>
        <p:spPr>
          <a:xfrm>
            <a:off x="30840480" y="42373440"/>
            <a:ext cx="8285760" cy="1289880"/>
          </a:xfrm>
          <a:prstGeom prst="rect">
            <a:avLst/>
          </a:prstGeom>
          <a:noFill/>
          <a:ln w="0">
            <a:noFill/>
          </a:ln>
        </p:spPr>
        <p:txBody>
          <a:bodyPr lIns="432000" rIns="432000" tIns="216000" bIns="216000" anchor="ctr">
            <a:noAutofit/>
          </a:bodyPr>
          <a:lstStyle>
            <a:lvl1pPr marL="216000" indent="0">
              <a:lnSpc>
                <a:spcPct val="100000"/>
              </a:lnSpc>
              <a:buNone/>
              <a:tabLst>
                <a:tab algn="l" pos="0"/>
              </a:tabLst>
              <a:defRPr b="1" lang="pt-BR" sz="11300" spc="-1" strike="noStrike">
                <a:solidFill>
                  <a:srgbClr val="000000"/>
                </a:solidFill>
                <a:latin typeface="Times New Roman"/>
                <a:ea typeface="Times New Roman"/>
              </a:defRPr>
            </a:lvl1pPr>
          </a:lstStyle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fld id="{FCB821E7-5508-419B-B0EA-33BA522979C8}" type="slidenum">
              <a:rPr b="1" lang="pt-BR" sz="113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&lt;número&gt;</a:t>
            </a:fld>
            <a:endParaRPr b="0" lang="pt-BR" sz="1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cacac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112;p17"/>
          <p:cNvSpPr/>
          <p:nvPr/>
        </p:nvSpPr>
        <p:spPr>
          <a:xfrm>
            <a:off x="31897800" y="30532320"/>
            <a:ext cx="504000" cy="12670560"/>
          </a:xfrm>
          <a:prstGeom prst="rect">
            <a:avLst/>
          </a:prstGeom>
          <a:solidFill>
            <a:srgbClr val="1f497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Google Shape;113;p17"/>
          <p:cNvSpPr/>
          <p:nvPr/>
        </p:nvSpPr>
        <p:spPr>
          <a:xfrm>
            <a:off x="31897800" y="0"/>
            <a:ext cx="504000" cy="3052980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1" name="Google Shape;114;p17"/>
          <p:cNvSpPr/>
          <p:nvPr/>
        </p:nvSpPr>
        <p:spPr>
          <a:xfrm>
            <a:off x="1620720" y="38884320"/>
            <a:ext cx="12148200" cy="191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2" name="Google Shape;115;p17"/>
          <p:cNvSpPr/>
          <p:nvPr/>
        </p:nvSpPr>
        <p:spPr>
          <a:xfrm>
            <a:off x="1620720" y="40905000"/>
            <a:ext cx="12148200" cy="178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520" cy="7214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1620000" y="10110240"/>
            <a:ext cx="29162520" cy="2505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sldNum" idx="10"/>
          </p:nvPr>
        </p:nvSpPr>
        <p:spPr>
          <a:xfrm>
            <a:off x="30840480" y="42373440"/>
            <a:ext cx="8285760" cy="1289880"/>
          </a:xfrm>
          <a:prstGeom prst="rect">
            <a:avLst/>
          </a:prstGeom>
          <a:noFill/>
          <a:ln w="0">
            <a:noFill/>
          </a:ln>
        </p:spPr>
        <p:txBody>
          <a:bodyPr lIns="432000" rIns="432000" tIns="216000" bIns="216000" anchor="ctr">
            <a:noAutofit/>
          </a:bodyPr>
          <a:lstStyle>
            <a:lvl1pPr marL="216000" indent="0">
              <a:lnSpc>
                <a:spcPct val="100000"/>
              </a:lnSpc>
              <a:buNone/>
              <a:tabLst>
                <a:tab algn="l" pos="0"/>
              </a:tabLst>
              <a:defRPr b="1" lang="pt-BR" sz="11300" spc="-1" strike="noStrike">
                <a:solidFill>
                  <a:srgbClr val="000000"/>
                </a:solidFill>
                <a:latin typeface="Times New Roman"/>
                <a:ea typeface="Times New Roman"/>
              </a:defRPr>
            </a:lvl1pPr>
          </a:lstStyle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fld id="{867B003E-7F89-4039-859B-63497CA4E4FB}" type="slidenum">
              <a:rPr b="1" lang="pt-BR" sz="113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&lt;número&gt;</a:t>
            </a:fld>
            <a:endParaRPr b="0" lang="pt-BR" sz="1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cacac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24;p19"/>
          <p:cNvSpPr/>
          <p:nvPr/>
        </p:nvSpPr>
        <p:spPr>
          <a:xfrm>
            <a:off x="31897800" y="30532320"/>
            <a:ext cx="504000" cy="12670560"/>
          </a:xfrm>
          <a:prstGeom prst="rect">
            <a:avLst/>
          </a:prstGeom>
          <a:solidFill>
            <a:srgbClr val="1f497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9" name="Google Shape;125;p19"/>
          <p:cNvSpPr/>
          <p:nvPr/>
        </p:nvSpPr>
        <p:spPr>
          <a:xfrm>
            <a:off x="31897800" y="0"/>
            <a:ext cx="504000" cy="3052980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0" name="Google Shape;126;p19"/>
          <p:cNvSpPr/>
          <p:nvPr/>
        </p:nvSpPr>
        <p:spPr>
          <a:xfrm>
            <a:off x="1620720" y="38884320"/>
            <a:ext cx="12148200" cy="191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Google Shape;127;p19"/>
          <p:cNvSpPr/>
          <p:nvPr/>
        </p:nvSpPr>
        <p:spPr>
          <a:xfrm>
            <a:off x="1620720" y="40905000"/>
            <a:ext cx="12148200" cy="178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520" cy="7214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1620000" y="10110240"/>
            <a:ext cx="14230800" cy="2505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16563240" y="10110240"/>
            <a:ext cx="14230800" cy="2505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sldNum" idx="11"/>
          </p:nvPr>
        </p:nvSpPr>
        <p:spPr>
          <a:xfrm>
            <a:off x="30840480" y="42373440"/>
            <a:ext cx="8285760" cy="1289880"/>
          </a:xfrm>
          <a:prstGeom prst="rect">
            <a:avLst/>
          </a:prstGeom>
          <a:noFill/>
          <a:ln w="0">
            <a:noFill/>
          </a:ln>
        </p:spPr>
        <p:txBody>
          <a:bodyPr lIns="432000" rIns="432000" tIns="216000" bIns="216000" anchor="ctr">
            <a:noAutofit/>
          </a:bodyPr>
          <a:lstStyle>
            <a:lvl1pPr marL="216000" indent="0">
              <a:lnSpc>
                <a:spcPct val="100000"/>
              </a:lnSpc>
              <a:buNone/>
              <a:tabLst>
                <a:tab algn="l" pos="0"/>
              </a:tabLst>
              <a:defRPr b="1" lang="pt-BR" sz="11300" spc="-1" strike="noStrike">
                <a:solidFill>
                  <a:srgbClr val="000000"/>
                </a:solidFill>
                <a:latin typeface="Times New Roman"/>
                <a:ea typeface="Times New Roman"/>
              </a:defRPr>
            </a:lvl1pPr>
          </a:lstStyle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fld id="{7CABE87D-4498-42F2-AF75-A4F6EAE008B7}" type="slidenum">
              <a:rPr b="1" lang="pt-BR" sz="113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&lt;número&gt;</a:t>
            </a:fld>
            <a:endParaRPr b="0" lang="pt-BR" sz="1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cacac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38;p21"/>
          <p:cNvSpPr/>
          <p:nvPr/>
        </p:nvSpPr>
        <p:spPr>
          <a:xfrm>
            <a:off x="31897800" y="30532320"/>
            <a:ext cx="504000" cy="12670560"/>
          </a:xfrm>
          <a:prstGeom prst="rect">
            <a:avLst/>
          </a:prstGeom>
          <a:solidFill>
            <a:srgbClr val="1f497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0" name="Google Shape;139;p21"/>
          <p:cNvSpPr/>
          <p:nvPr/>
        </p:nvSpPr>
        <p:spPr>
          <a:xfrm>
            <a:off x="31897800" y="0"/>
            <a:ext cx="504000" cy="3052980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1" name="Google Shape;140;p21"/>
          <p:cNvSpPr/>
          <p:nvPr/>
        </p:nvSpPr>
        <p:spPr>
          <a:xfrm>
            <a:off x="1620720" y="38884320"/>
            <a:ext cx="12148200" cy="191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Google Shape;141;p21"/>
          <p:cNvSpPr/>
          <p:nvPr/>
        </p:nvSpPr>
        <p:spPr>
          <a:xfrm>
            <a:off x="1620720" y="40905000"/>
            <a:ext cx="12148200" cy="178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520" cy="7214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sldNum" idx="12"/>
          </p:nvPr>
        </p:nvSpPr>
        <p:spPr>
          <a:xfrm>
            <a:off x="30840480" y="42373440"/>
            <a:ext cx="8285760" cy="1289880"/>
          </a:xfrm>
          <a:prstGeom prst="rect">
            <a:avLst/>
          </a:prstGeom>
          <a:noFill/>
          <a:ln w="0">
            <a:noFill/>
          </a:ln>
        </p:spPr>
        <p:txBody>
          <a:bodyPr lIns="432000" rIns="432000" tIns="216000" bIns="216000" anchor="ctr">
            <a:noAutofit/>
          </a:bodyPr>
          <a:lstStyle>
            <a:lvl1pPr marL="216000" indent="0">
              <a:lnSpc>
                <a:spcPct val="100000"/>
              </a:lnSpc>
              <a:buNone/>
              <a:tabLst>
                <a:tab algn="l" pos="0"/>
              </a:tabLst>
              <a:defRPr b="1" lang="pt-BR" sz="11300" spc="-1" strike="noStrike">
                <a:solidFill>
                  <a:srgbClr val="000000"/>
                </a:solidFill>
                <a:latin typeface="Times New Roman"/>
                <a:ea typeface="Times New Roman"/>
              </a:defRPr>
            </a:lvl1pPr>
          </a:lstStyle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fld id="{9A9C83B6-74BE-4EDC-B241-9B35C8CDDDAF}" type="slidenum">
              <a:rPr b="1" lang="pt-BR" sz="113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&lt;número&gt;</a:t>
            </a:fld>
            <a:endParaRPr b="0" lang="pt-BR" sz="1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1" r:id="rId2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cacac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48;p23"/>
          <p:cNvSpPr/>
          <p:nvPr/>
        </p:nvSpPr>
        <p:spPr>
          <a:xfrm>
            <a:off x="31897800" y="30532320"/>
            <a:ext cx="504000" cy="12670560"/>
          </a:xfrm>
          <a:prstGeom prst="rect">
            <a:avLst/>
          </a:prstGeom>
          <a:solidFill>
            <a:srgbClr val="1f497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7" name="Google Shape;149;p23"/>
          <p:cNvSpPr/>
          <p:nvPr/>
        </p:nvSpPr>
        <p:spPr>
          <a:xfrm>
            <a:off x="31897800" y="0"/>
            <a:ext cx="504000" cy="3052980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8" name="Google Shape;150;p23"/>
          <p:cNvSpPr/>
          <p:nvPr/>
        </p:nvSpPr>
        <p:spPr>
          <a:xfrm>
            <a:off x="1620720" y="38884320"/>
            <a:ext cx="12148200" cy="191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Google Shape;151;p23"/>
          <p:cNvSpPr/>
          <p:nvPr/>
        </p:nvSpPr>
        <p:spPr>
          <a:xfrm>
            <a:off x="1620720" y="40905000"/>
            <a:ext cx="12148200" cy="178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1"/>
          <p:cNvSpPr>
            <a:spLocks noGrp="1"/>
          </p:cNvSpPr>
          <p:nvPr>
            <p:ph type="sldNum" idx="13"/>
          </p:nvPr>
        </p:nvSpPr>
        <p:spPr>
          <a:xfrm>
            <a:off x="30840480" y="42373440"/>
            <a:ext cx="8285760" cy="1289880"/>
          </a:xfrm>
          <a:prstGeom prst="rect">
            <a:avLst/>
          </a:prstGeom>
          <a:noFill/>
          <a:ln w="0">
            <a:noFill/>
          </a:ln>
        </p:spPr>
        <p:txBody>
          <a:bodyPr lIns="432000" rIns="432000" tIns="216000" bIns="216000" anchor="ctr">
            <a:noAutofit/>
          </a:bodyPr>
          <a:lstStyle>
            <a:lvl1pPr marL="216000" indent="0">
              <a:lnSpc>
                <a:spcPct val="100000"/>
              </a:lnSpc>
              <a:buNone/>
              <a:tabLst>
                <a:tab algn="l" pos="0"/>
              </a:tabLst>
              <a:defRPr b="1" lang="pt-BR" sz="11300" spc="-1" strike="noStrike">
                <a:solidFill>
                  <a:srgbClr val="000000"/>
                </a:solidFill>
                <a:latin typeface="Times New Roman"/>
                <a:ea typeface="Times New Roman"/>
              </a:defRPr>
            </a:lvl1pPr>
          </a:lstStyle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fld id="{8ED248D3-D993-4047-A29D-072483C6D299}" type="slidenum">
              <a:rPr b="1" lang="pt-BR" sz="113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&lt;número&gt;</a:t>
            </a:fld>
            <a:endParaRPr b="0" lang="pt-BR" sz="1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3" r:id="rId2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cacac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56;p25"/>
          <p:cNvSpPr/>
          <p:nvPr/>
        </p:nvSpPr>
        <p:spPr>
          <a:xfrm>
            <a:off x="31897800" y="30532320"/>
            <a:ext cx="504000" cy="12670560"/>
          </a:xfrm>
          <a:prstGeom prst="rect">
            <a:avLst/>
          </a:prstGeom>
          <a:solidFill>
            <a:srgbClr val="1f497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2" name="Google Shape;157;p25"/>
          <p:cNvSpPr/>
          <p:nvPr/>
        </p:nvSpPr>
        <p:spPr>
          <a:xfrm>
            <a:off x="31897800" y="0"/>
            <a:ext cx="504000" cy="3052980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33" name="Google Shape;158;p25"/>
          <p:cNvSpPr/>
          <p:nvPr/>
        </p:nvSpPr>
        <p:spPr>
          <a:xfrm>
            <a:off x="1620720" y="38884320"/>
            <a:ext cx="12148200" cy="191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Google Shape;159;p25"/>
          <p:cNvSpPr/>
          <p:nvPr/>
        </p:nvSpPr>
        <p:spPr>
          <a:xfrm>
            <a:off x="1620720" y="40905000"/>
            <a:ext cx="12148200" cy="178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520" cy="7214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 type="body"/>
          </p:nvPr>
        </p:nvSpPr>
        <p:spPr>
          <a:xfrm>
            <a:off x="1620000" y="10110240"/>
            <a:ext cx="14230800" cy="1195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7" name="PlaceHolder 3"/>
          <p:cNvSpPr>
            <a:spLocks noGrp="1"/>
          </p:cNvSpPr>
          <p:nvPr>
            <p:ph type="body"/>
          </p:nvPr>
        </p:nvSpPr>
        <p:spPr>
          <a:xfrm>
            <a:off x="16563240" y="10110240"/>
            <a:ext cx="14230800" cy="2505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8" name="PlaceHolder 4"/>
          <p:cNvSpPr>
            <a:spLocks noGrp="1"/>
          </p:cNvSpPr>
          <p:nvPr>
            <p:ph type="body"/>
          </p:nvPr>
        </p:nvSpPr>
        <p:spPr>
          <a:xfrm>
            <a:off x="1620000" y="23199120"/>
            <a:ext cx="14230800" cy="1195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5"/>
          <p:cNvSpPr>
            <a:spLocks noGrp="1"/>
          </p:cNvSpPr>
          <p:nvPr>
            <p:ph type="sldNum" idx="14"/>
          </p:nvPr>
        </p:nvSpPr>
        <p:spPr>
          <a:xfrm>
            <a:off x="30840480" y="42373440"/>
            <a:ext cx="8285760" cy="1289880"/>
          </a:xfrm>
          <a:prstGeom prst="rect">
            <a:avLst/>
          </a:prstGeom>
          <a:noFill/>
          <a:ln w="0">
            <a:noFill/>
          </a:ln>
        </p:spPr>
        <p:txBody>
          <a:bodyPr lIns="432000" rIns="432000" tIns="216000" bIns="216000" anchor="ctr">
            <a:noAutofit/>
          </a:bodyPr>
          <a:lstStyle>
            <a:lvl1pPr marL="216000" indent="0">
              <a:lnSpc>
                <a:spcPct val="100000"/>
              </a:lnSpc>
              <a:buNone/>
              <a:tabLst>
                <a:tab algn="l" pos="0"/>
              </a:tabLst>
              <a:defRPr b="1" lang="pt-BR" sz="11300" spc="-1" strike="noStrike">
                <a:solidFill>
                  <a:srgbClr val="000000"/>
                </a:solidFill>
                <a:latin typeface="Times New Roman"/>
                <a:ea typeface="Times New Roman"/>
              </a:defRPr>
            </a:lvl1pPr>
          </a:lstStyle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fld id="{BE8FDF93-9429-4B7D-8FDB-FDBD0D89D564}" type="slidenum">
              <a:rPr b="1" lang="pt-BR" sz="113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&lt;número&gt;</a:t>
            </a:fld>
            <a:endParaRPr b="0" lang="pt-BR" sz="1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fffff"/>
            </a:gs>
            <a:gs pos="100000">
              <a:srgbClr val="cacaca"/>
            </a:gs>
          </a:gsLst>
          <a:path path="circle">
            <a:fillToRect l="50000" t="50000" r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72;p27"/>
          <p:cNvSpPr/>
          <p:nvPr/>
        </p:nvSpPr>
        <p:spPr>
          <a:xfrm>
            <a:off x="31897800" y="30532320"/>
            <a:ext cx="504000" cy="12670560"/>
          </a:xfrm>
          <a:prstGeom prst="rect">
            <a:avLst/>
          </a:prstGeom>
          <a:solidFill>
            <a:srgbClr val="1f497d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5" name="Google Shape;173;p27"/>
          <p:cNvSpPr/>
          <p:nvPr/>
        </p:nvSpPr>
        <p:spPr>
          <a:xfrm>
            <a:off x="31897800" y="0"/>
            <a:ext cx="504000" cy="30529800"/>
          </a:xfrm>
          <a:prstGeom prst="rect">
            <a:avLst/>
          </a:prstGeom>
          <a:solidFill>
            <a:srgbClr val="00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6" name="Google Shape;174;p27"/>
          <p:cNvSpPr/>
          <p:nvPr/>
        </p:nvSpPr>
        <p:spPr>
          <a:xfrm>
            <a:off x="1620720" y="38884320"/>
            <a:ext cx="12148200" cy="191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7" name="Google Shape;175;p27"/>
          <p:cNvSpPr/>
          <p:nvPr/>
        </p:nvSpPr>
        <p:spPr>
          <a:xfrm>
            <a:off x="1620720" y="40905000"/>
            <a:ext cx="12148200" cy="178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1620000" y="1723680"/>
            <a:ext cx="29162520" cy="7214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do texto do título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 type="body"/>
          </p:nvPr>
        </p:nvSpPr>
        <p:spPr>
          <a:xfrm>
            <a:off x="1620000" y="10110240"/>
            <a:ext cx="14230800" cy="25059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 type="body"/>
          </p:nvPr>
        </p:nvSpPr>
        <p:spPr>
          <a:xfrm>
            <a:off x="16563240" y="10110240"/>
            <a:ext cx="14230800" cy="1195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 type="body"/>
          </p:nvPr>
        </p:nvSpPr>
        <p:spPr>
          <a:xfrm>
            <a:off x="16563240" y="23199120"/>
            <a:ext cx="14230800" cy="1195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Clique para editar o formato de texto dos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2.º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3.º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4.º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5.º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6.º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000000"/>
                </a:solidFill>
                <a:latin typeface="Arial"/>
              </a:rPr>
              <a:t>7.º nível de tópicos</a:t>
            </a:r>
            <a:endParaRPr b="0" lang="pt-BR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5"/>
          <p:cNvSpPr>
            <a:spLocks noGrp="1"/>
          </p:cNvSpPr>
          <p:nvPr>
            <p:ph type="sldNum" idx="15"/>
          </p:nvPr>
        </p:nvSpPr>
        <p:spPr>
          <a:xfrm>
            <a:off x="30840480" y="42373440"/>
            <a:ext cx="8285760" cy="1289880"/>
          </a:xfrm>
          <a:prstGeom prst="rect">
            <a:avLst/>
          </a:prstGeom>
          <a:noFill/>
          <a:ln w="0">
            <a:noFill/>
          </a:ln>
        </p:spPr>
        <p:txBody>
          <a:bodyPr lIns="432000" rIns="432000" tIns="216000" bIns="216000" anchor="ctr">
            <a:noAutofit/>
          </a:bodyPr>
          <a:lstStyle>
            <a:lvl1pPr marL="216000" indent="0">
              <a:lnSpc>
                <a:spcPct val="100000"/>
              </a:lnSpc>
              <a:buNone/>
              <a:tabLst>
                <a:tab algn="l" pos="0"/>
              </a:tabLst>
              <a:defRPr b="1" lang="pt-BR" sz="11300" spc="-1" strike="noStrike">
                <a:solidFill>
                  <a:srgbClr val="000000"/>
                </a:solidFill>
                <a:latin typeface="Times New Roman"/>
                <a:ea typeface="Times New Roman"/>
              </a:defRPr>
            </a:lvl1pPr>
          </a:lstStyle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fld id="{2EEDCB33-A714-4A78-A956-7098A24BE400}" type="slidenum">
              <a:rPr b="1" lang="pt-BR" sz="11300" spc="-1" strike="noStrike">
                <a:solidFill>
                  <a:srgbClr val="000000"/>
                </a:solidFill>
                <a:latin typeface="Times New Roman"/>
                <a:ea typeface="Times New Roman"/>
              </a:rPr>
              <a:t>&lt;número&gt;</a:t>
            </a:fld>
            <a:endParaRPr b="0" lang="pt-BR" sz="113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7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93;p1"/>
          <p:cNvSpPr/>
          <p:nvPr/>
        </p:nvSpPr>
        <p:spPr>
          <a:xfrm>
            <a:off x="17030880" y="13531680"/>
            <a:ext cx="12454560" cy="16955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432000" rIns="432000" tIns="216000" bIns="21600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Google Shape;194;p1"/>
          <p:cNvSpPr/>
          <p:nvPr/>
        </p:nvSpPr>
        <p:spPr>
          <a:xfrm>
            <a:off x="25603200" y="0"/>
            <a:ext cx="6061680" cy="1087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65" name="Google Shape;195;p1" descr=""/>
          <p:cNvPicPr/>
          <p:nvPr/>
        </p:nvPicPr>
        <p:blipFill>
          <a:blip r:embed="rId1"/>
          <a:srcRect l="11931" t="0" r="12083" b="0"/>
          <a:stretch/>
        </p:blipFill>
        <p:spPr>
          <a:xfrm>
            <a:off x="1106640" y="911160"/>
            <a:ext cx="4365720" cy="4308480"/>
          </a:xfrm>
          <a:prstGeom prst="rect">
            <a:avLst/>
          </a:prstGeom>
          <a:ln w="0">
            <a:noFill/>
          </a:ln>
        </p:spPr>
      </p:pic>
      <p:sp>
        <p:nvSpPr>
          <p:cNvPr id="166" name="Google Shape;196;p1"/>
          <p:cNvSpPr/>
          <p:nvPr/>
        </p:nvSpPr>
        <p:spPr>
          <a:xfrm>
            <a:off x="652680" y="32903640"/>
            <a:ext cx="31007520" cy="895320"/>
          </a:xfrm>
          <a:prstGeom prst="chevron">
            <a:avLst>
              <a:gd name="adj" fmla="val 50000"/>
            </a:avLst>
          </a:prstGeom>
          <a:noFill/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7" name="Google Shape;197;p1"/>
          <p:cNvSpPr/>
          <p:nvPr/>
        </p:nvSpPr>
        <p:spPr>
          <a:xfrm>
            <a:off x="643320" y="16848000"/>
            <a:ext cx="31032720" cy="844920"/>
          </a:xfrm>
          <a:prstGeom prst="chevron">
            <a:avLst>
              <a:gd name="adj" fmla="val 50000"/>
            </a:avLst>
          </a:prstGeom>
          <a:noFill/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pt-BR" sz="48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   </a:t>
            </a:r>
            <a:r>
              <a:rPr b="1" lang="pt-BR" sz="48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DIAGNÓSTICO</a:t>
            </a:r>
            <a:endParaRPr b="0" lang="pt-BR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Google Shape;198;p1"/>
          <p:cNvSpPr/>
          <p:nvPr/>
        </p:nvSpPr>
        <p:spPr>
          <a:xfrm>
            <a:off x="1080000" y="32927040"/>
            <a:ext cx="17819640" cy="211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pt-BR" sz="48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RESULTADOS ALCANÇADOS/ESPERADOS</a:t>
            </a:r>
            <a:endParaRPr b="0" lang="pt-BR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Google Shape;199;p1"/>
          <p:cNvSpPr/>
          <p:nvPr/>
        </p:nvSpPr>
        <p:spPr>
          <a:xfrm>
            <a:off x="6546960" y="1088280"/>
            <a:ext cx="19192680" cy="2958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pt-BR" sz="8000" spc="-1" strike="noStrike">
                <a:solidFill>
                  <a:srgbClr val="000000"/>
                </a:solidFill>
                <a:latin typeface="Arial"/>
                <a:ea typeface="Arial"/>
              </a:rPr>
              <a:t>4ª Feira de Consultoria Organizacional</a:t>
            </a:r>
            <a:endParaRPr b="0" lang="pt-BR" sz="8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pt-BR" sz="5400" spc="-1" strike="noStrike">
                <a:solidFill>
                  <a:srgbClr val="000000"/>
                </a:solidFill>
                <a:latin typeface="Arial"/>
                <a:ea typeface="Arial"/>
              </a:rPr>
              <a:t>Campus Palmeira das Missões</a:t>
            </a:r>
            <a:endParaRPr b="0" lang="pt-BR" sz="54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pt-BR" sz="5400" spc="-1" strike="noStrike">
                <a:solidFill>
                  <a:srgbClr val="000000"/>
                </a:solidFill>
                <a:latin typeface="Arial"/>
                <a:ea typeface="Arial"/>
              </a:rPr>
              <a:t>Cursos de Administração Diurno e Noturno</a:t>
            </a:r>
            <a:endParaRPr b="0" lang="pt-BR" sz="5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Google Shape;200;p1"/>
          <p:cNvSpPr/>
          <p:nvPr/>
        </p:nvSpPr>
        <p:spPr>
          <a:xfrm>
            <a:off x="643320" y="8316360"/>
            <a:ext cx="31032720" cy="844920"/>
          </a:xfrm>
          <a:prstGeom prst="chevron">
            <a:avLst>
              <a:gd name="adj" fmla="val 50000"/>
            </a:avLst>
          </a:prstGeom>
          <a:noFill/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pt-BR" sz="48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INTRODUÇÃO, JUSTIFICATIVAS E OBJETIVOS</a:t>
            </a:r>
            <a:endParaRPr b="0" lang="pt-BR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Google Shape;201;p1"/>
          <p:cNvSpPr/>
          <p:nvPr/>
        </p:nvSpPr>
        <p:spPr>
          <a:xfrm>
            <a:off x="7872840" y="4680000"/>
            <a:ext cx="16672680" cy="3019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6800" bIns="46800" anchor="t">
            <a:spAutoFit/>
          </a:bodyPr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pt-BR" sz="7200" spc="-1" strike="noStrike">
                <a:solidFill>
                  <a:srgbClr val="000000"/>
                </a:solidFill>
                <a:latin typeface="Arial"/>
                <a:ea typeface="Arial"/>
              </a:rPr>
              <a:t>Título</a:t>
            </a:r>
            <a:endParaRPr b="0" lang="pt-BR" sz="72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pt-BR" sz="6000" spc="-1" strike="noStrike">
                <a:solidFill>
                  <a:srgbClr val="000000"/>
                </a:solidFill>
                <a:latin typeface="Arial"/>
                <a:ea typeface="Arial"/>
              </a:rPr>
              <a:t>Nome Discente, Nome Orientador</a:t>
            </a:r>
            <a:endParaRPr b="0" lang="pt-BR" sz="6000" spc="-1" strike="noStrike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  <a:tabLst>
                <a:tab algn="l" pos="0"/>
              </a:tabLst>
            </a:pPr>
            <a:r>
              <a:rPr b="1" lang="pt-BR" sz="6000" spc="-1" strike="noStrike">
                <a:solidFill>
                  <a:srgbClr val="000000"/>
                </a:solidFill>
                <a:latin typeface="Arial"/>
                <a:ea typeface="Arial"/>
              </a:rPr>
              <a:t>Nome Empresa</a:t>
            </a:r>
            <a:endParaRPr b="0" lang="pt-BR" sz="6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Google Shape;202;p1"/>
          <p:cNvSpPr/>
          <p:nvPr/>
        </p:nvSpPr>
        <p:spPr>
          <a:xfrm>
            <a:off x="652680" y="25017480"/>
            <a:ext cx="31007520" cy="895320"/>
          </a:xfrm>
          <a:prstGeom prst="chevron">
            <a:avLst>
              <a:gd name="adj" fmla="val 50000"/>
            </a:avLst>
          </a:prstGeom>
          <a:noFill/>
          <a:ln w="9525">
            <a:solidFill>
              <a:srgbClr val="00000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pt-B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Google Shape;203;p1"/>
          <p:cNvSpPr/>
          <p:nvPr/>
        </p:nvSpPr>
        <p:spPr>
          <a:xfrm>
            <a:off x="1080000" y="25040880"/>
            <a:ext cx="15950520" cy="211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r>
              <a:rPr b="1" lang="pt-BR" sz="4800" spc="-1" strike="noStrike">
                <a:solidFill>
                  <a:schemeClr val="dk1"/>
                </a:solidFill>
                <a:latin typeface="Times New Roman"/>
                <a:ea typeface="Times New Roman"/>
              </a:rPr>
              <a:t>PROPOSTAS DE MELHORIAS</a:t>
            </a:r>
            <a:endParaRPr b="0" lang="pt-BR" sz="48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74" name="Google Shape;204;p1"/>
          <p:cNvGrpSpPr/>
          <p:nvPr/>
        </p:nvGrpSpPr>
        <p:grpSpPr>
          <a:xfrm>
            <a:off x="28584000" y="40788000"/>
            <a:ext cx="3059640" cy="2303640"/>
            <a:chOff x="28584000" y="40788000"/>
            <a:chExt cx="3059640" cy="2303640"/>
          </a:xfrm>
        </p:grpSpPr>
        <p:sp>
          <p:nvSpPr>
            <p:cNvPr id="175" name="Google Shape;205;p1"/>
            <p:cNvSpPr/>
            <p:nvPr/>
          </p:nvSpPr>
          <p:spPr>
            <a:xfrm>
              <a:off x="28584000" y="40788000"/>
              <a:ext cx="2922120" cy="2014560"/>
            </a:xfrm>
            <a:prstGeom prst="ellipse">
              <a:avLst/>
            </a:prstGeom>
            <a:solidFill>
              <a:srgbClr val="4296f0"/>
            </a:solidFill>
            <a:ln w="9525">
              <a:solidFill>
                <a:srgbClr val="3465a4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ctr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endParaRPr b="0" lang="pt-BR" sz="1400" spc="-1" strike="noStrike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76" name="Google Shape;206;p1"/>
            <p:cNvSpPr/>
            <p:nvPr/>
          </p:nvSpPr>
          <p:spPr>
            <a:xfrm>
              <a:off x="28584000" y="41400000"/>
              <a:ext cx="3059640" cy="169164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noAutofit/>
            </a:bodyPr>
            <a:p>
              <a:pPr>
                <a:lnSpc>
                  <a:spcPct val="100000"/>
                </a:lnSpc>
                <a:tabLst>
                  <a:tab algn="l" pos="0"/>
                </a:tabLst>
              </a:pPr>
              <a:r>
                <a:rPr b="1" lang="pt-BR" sz="6400" spc="-1" strike="noStrike">
                  <a:solidFill>
                    <a:srgbClr val="ffffff"/>
                  </a:solidFill>
                  <a:latin typeface="Arial"/>
                  <a:ea typeface="Arial"/>
                </a:rPr>
                <a:t>FIEC-G</a:t>
              </a:r>
              <a:endParaRPr b="0" lang="pt-BR" sz="64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77" name="Google Shape;207;p1" descr=""/>
          <p:cNvPicPr/>
          <p:nvPr/>
        </p:nvPicPr>
        <p:blipFill>
          <a:blip r:embed="rId2"/>
          <a:srcRect l="0" t="14000" r="0" b="24978"/>
          <a:stretch/>
        </p:blipFill>
        <p:spPr>
          <a:xfrm>
            <a:off x="936000" y="40320000"/>
            <a:ext cx="4039200" cy="2519640"/>
          </a:xfrm>
          <a:prstGeom prst="rect">
            <a:avLst/>
          </a:prstGeom>
          <a:ln w="0">
            <a:noFill/>
          </a:ln>
        </p:spPr>
      </p:pic>
      <p:pic>
        <p:nvPicPr>
          <p:cNvPr id="178" name="Google Shape;208;p1" descr=""/>
          <p:cNvPicPr/>
          <p:nvPr/>
        </p:nvPicPr>
        <p:blipFill>
          <a:blip r:embed="rId3"/>
          <a:srcRect l="0" t="11083" r="0" b="17802"/>
          <a:stretch/>
        </p:blipFill>
        <p:spPr>
          <a:xfrm>
            <a:off x="26280000" y="900000"/>
            <a:ext cx="5399640" cy="4938120"/>
          </a:xfrm>
          <a:prstGeom prst="rect">
            <a:avLst/>
          </a:prstGeom>
          <a:ln w="0">
            <a:noFill/>
          </a:ln>
        </p:spPr>
      </p:pic>
      <p:pic>
        <p:nvPicPr>
          <p:cNvPr id="179" name="Google Shape;209;p1" descr=""/>
          <p:cNvPicPr/>
          <p:nvPr/>
        </p:nvPicPr>
        <p:blipFill>
          <a:blip r:embed="rId4"/>
          <a:stretch/>
        </p:blipFill>
        <p:spPr>
          <a:xfrm>
            <a:off x="13680000" y="40488120"/>
            <a:ext cx="4859640" cy="2590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Tema do Office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LibreOffice/24.2.3.2$Windows_X86_64 LibreOffice_project/433d9c2ded56988e8a90e6b2e771ee4e6a5ab2ba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2026-09-11T14:21:00Z</dcterms:created>
  <dc:creator/>
  <dc:description/>
  <dc:language>pt-BR</dc:language>
  <cp:lastModifiedBy/>
  <cp:revision>1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Personalizar</vt:lpwstr>
  </property>
  <property fmtid="{D5CDD505-2E9C-101B-9397-08002B2CF9AE}" pid="4" name="Slides">
    <vt:i4>1</vt:i4>
  </property>
</Properties>
</file>