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852" y="-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B07C-612D-4591-8112-2CD9C62474AF}" type="datetimeFigureOut">
              <a:rPr lang="pt-BR" smtClean="0"/>
              <a:t>17/04/2019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6AC7-8A9D-426D-AE7E-EFA4BEFDE8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217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B07C-612D-4591-8112-2CD9C62474AF}" type="datetimeFigureOut">
              <a:rPr lang="pt-BR" smtClean="0"/>
              <a:t>17/04/2019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6AC7-8A9D-426D-AE7E-EFA4BEFDE8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8568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B07C-612D-4591-8112-2CD9C62474AF}" type="datetimeFigureOut">
              <a:rPr lang="pt-BR" smtClean="0"/>
              <a:t>17/04/2019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6AC7-8A9D-426D-AE7E-EFA4BEFDE8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152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B07C-612D-4591-8112-2CD9C62474AF}" type="datetimeFigureOut">
              <a:rPr lang="pt-BR" smtClean="0"/>
              <a:t>17/04/2019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6AC7-8A9D-426D-AE7E-EFA4BEFDE8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9312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B07C-612D-4591-8112-2CD9C62474AF}" type="datetimeFigureOut">
              <a:rPr lang="pt-BR" smtClean="0"/>
              <a:t>17/04/2019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6AC7-8A9D-426D-AE7E-EFA4BEFDE8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4865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B07C-612D-4591-8112-2CD9C62474AF}" type="datetimeFigureOut">
              <a:rPr lang="pt-BR" smtClean="0"/>
              <a:t>17/04/2019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6AC7-8A9D-426D-AE7E-EFA4BEFDE8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283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B07C-612D-4591-8112-2CD9C62474AF}" type="datetimeFigureOut">
              <a:rPr lang="pt-BR" smtClean="0"/>
              <a:t>17/04/2019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6AC7-8A9D-426D-AE7E-EFA4BEFDE8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2410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B07C-612D-4591-8112-2CD9C62474AF}" type="datetimeFigureOut">
              <a:rPr lang="pt-BR" smtClean="0"/>
              <a:t>17/04/2019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6AC7-8A9D-426D-AE7E-EFA4BEFDE8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363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B07C-612D-4591-8112-2CD9C62474AF}" type="datetimeFigureOut">
              <a:rPr lang="pt-BR" smtClean="0"/>
              <a:t>17/04/2019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6AC7-8A9D-426D-AE7E-EFA4BEFDE8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9133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B07C-612D-4591-8112-2CD9C62474AF}" type="datetimeFigureOut">
              <a:rPr lang="pt-BR" smtClean="0"/>
              <a:t>17/04/2019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6AC7-8A9D-426D-AE7E-EFA4BEFDE8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7431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B07C-612D-4591-8112-2CD9C62474AF}" type="datetimeFigureOut">
              <a:rPr lang="pt-BR" smtClean="0"/>
              <a:t>17/04/2019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6AC7-8A9D-426D-AE7E-EFA4BEFDE8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57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5B07C-612D-4591-8112-2CD9C62474AF}" type="datetimeFigureOut">
              <a:rPr lang="pt-BR" smtClean="0"/>
              <a:t>17/04/2019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26AC7-8A9D-426D-AE7E-EFA4BEFDE8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5024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56434"/>
            <a:ext cx="9144000" cy="2387600"/>
          </a:xfrm>
        </p:spPr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956156"/>
            <a:ext cx="9144000" cy="1655762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827" y="324440"/>
            <a:ext cx="2305319" cy="819872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582" y="182445"/>
            <a:ext cx="1493950" cy="110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74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56434"/>
            <a:ext cx="9144000" cy="2387600"/>
          </a:xfrm>
        </p:spPr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956156"/>
            <a:ext cx="9144000" cy="1655762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827" y="324440"/>
            <a:ext cx="2305319" cy="819872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582" y="182445"/>
            <a:ext cx="1493950" cy="110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09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56434"/>
            <a:ext cx="9144000" cy="2387600"/>
          </a:xfrm>
        </p:spPr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956156"/>
            <a:ext cx="9144000" cy="1655762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827" y="324440"/>
            <a:ext cx="2305319" cy="819872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582" y="182445"/>
            <a:ext cx="1493950" cy="110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45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56434"/>
            <a:ext cx="9144000" cy="2387600"/>
          </a:xfrm>
        </p:spPr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956156"/>
            <a:ext cx="9144000" cy="1655762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827" y="324440"/>
            <a:ext cx="2305319" cy="819872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582" y="182445"/>
            <a:ext cx="1493950" cy="110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7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56434"/>
            <a:ext cx="9144000" cy="2387600"/>
          </a:xfrm>
        </p:spPr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956156"/>
            <a:ext cx="9144000" cy="1655762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827" y="324440"/>
            <a:ext cx="2305319" cy="819872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582" y="182445"/>
            <a:ext cx="1493950" cy="110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43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0</Words>
  <Application>Microsoft Office PowerPoint</Application>
  <PresentationFormat>Personalizar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Thales Viegas</cp:lastModifiedBy>
  <cp:revision>5</cp:revision>
  <dcterms:created xsi:type="dcterms:W3CDTF">2017-10-02T05:33:46Z</dcterms:created>
  <dcterms:modified xsi:type="dcterms:W3CDTF">2019-04-17T18:08:23Z</dcterms:modified>
</cp:coreProperties>
</file>