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5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e39a310d5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e39a310d5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e39a310d5a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e39a310d5a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e39a310d5a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e39a310d5a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e39a310d5a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e39a310d5a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e39a310d5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e39a310d5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e39a310d5a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e39a310d5a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e39a310d5a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e39a310d5a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e39a310d5a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e39a310d5a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5473" y="138799"/>
            <a:ext cx="8655627" cy="1128892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90500" y="2166750"/>
            <a:ext cx="8163000" cy="14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trabalho</a:t>
            </a:r>
            <a:r>
              <a:rPr lang="pt-BR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Autores</a:t>
            </a:r>
            <a:r>
              <a:rPr lang="pt-BR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Referência/identificação do trabalho</a:t>
            </a:r>
            <a:r>
              <a:rPr lang="pt-BR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r>
              <a:rPr lang="pt-BR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referência que identifica o trabalho. Exemplo: monografia do curso de xxxx, trabalho de extensão/pesquisa realizado na disciplina xxx, …...</a:t>
            </a:r>
            <a:endParaRPr sz="1600" i="1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Agência de fomento (se houver)</a:t>
            </a:r>
            <a:r>
              <a:rPr lang="pt-BR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72000" y="138800"/>
            <a:ext cx="5400000" cy="108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5473" y="138799"/>
            <a:ext cx="8655627" cy="11288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72000" y="138800"/>
            <a:ext cx="5400000" cy="108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5473" y="138799"/>
            <a:ext cx="8655627" cy="11288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72000" y="138800"/>
            <a:ext cx="5400000" cy="108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5473" y="138799"/>
            <a:ext cx="8655627" cy="11288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72000" y="138800"/>
            <a:ext cx="5400000" cy="108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5473" y="138799"/>
            <a:ext cx="8655627" cy="11288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72000" y="138800"/>
            <a:ext cx="5400000" cy="108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5473" y="138799"/>
            <a:ext cx="8655627" cy="11288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72000" y="138800"/>
            <a:ext cx="5400000" cy="108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5473" y="138799"/>
            <a:ext cx="8655627" cy="11288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72000" y="138800"/>
            <a:ext cx="5400000" cy="108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5473" y="138799"/>
            <a:ext cx="8655627" cy="11288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Apresentação na tela (16:9)</PresentationFormat>
  <Paragraphs>4</Paragraphs>
  <Slides>8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lastModifiedBy>Leonardo Bigolin Jantsch</cp:lastModifiedBy>
  <cp:revision>1</cp:revision>
  <dcterms:modified xsi:type="dcterms:W3CDTF">2021-07-05T17:26:35Z</dcterms:modified>
</cp:coreProperties>
</file>