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FF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09" autoAdjust="0"/>
    <p:restoredTop sz="94237" autoAdjust="0"/>
  </p:normalViewPr>
  <p:slideViewPr>
    <p:cSldViewPr snapToGrid="0" showGuides="1">
      <p:cViewPr>
        <p:scale>
          <a:sx n="40" d="100"/>
          <a:sy n="40" d="100"/>
        </p:scale>
        <p:origin x="-612" y="-72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C010082-72EB-46D9-9525-D99C4ACC86FC}" type="datetimeFigureOut">
              <a:rPr lang="pt-BR"/>
              <a:pPr>
                <a:defRPr/>
              </a:pPr>
              <a:t>09/08/2022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C0EDFC-E8A9-4769-A58D-01D6507C234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6235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1F8542C-8DD8-4A8B-AB6A-91BED7E74B1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7652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D38C2D-FC25-4028-9E35-BF0288196C88}" type="slidenum">
              <a:rPr lang="pt-BR" altLang="pt-BR" sz="1200" b="0" smtClean="0"/>
              <a:pPr eaLnBrk="1" hangingPunct="1"/>
              <a:t>1</a:t>
            </a:fld>
            <a:endParaRPr lang="pt-BR" altLang="pt-BR" sz="1200" b="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/>
            </a:extLst>
          </p:cNvPr>
          <p:cNvSpPr/>
          <p:nvPr/>
        </p:nvSpPr>
        <p:spPr>
          <a:xfrm>
            <a:off x="31897638" y="30532388"/>
            <a:ext cx="506412" cy="126730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5" name="Rectangle 9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30532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2" y="1440183"/>
            <a:ext cx="27543443" cy="2880359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1600" spc="-378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2" y="30243780"/>
            <a:ext cx="24303038" cy="5760720"/>
          </a:xfrm>
        </p:spPr>
        <p:txBody>
          <a:bodyPr/>
          <a:lstStyle>
            <a:lvl1pPr marL="0" indent="0" algn="l">
              <a:buNone/>
              <a:defRPr b="0" cap="all" spc="567" baseline="0">
                <a:solidFill>
                  <a:schemeClr val="tx2"/>
                </a:solidFill>
                <a:latin typeface="+mj-lt"/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D88F57D-EF94-4702-B7E6-00C10D5AF31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7612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66902-5766-45D8-AD36-E715421769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892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6A9FF-7DD3-40B3-B6AF-2D7AD50DC1C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3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45842-1DA9-4044-9953-7A2CB5FD225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545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2" y="9121143"/>
            <a:ext cx="27543443" cy="2722340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1600" b="0" cap="all" spc="-378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2" y="1440186"/>
            <a:ext cx="27543443" cy="6720840"/>
          </a:xfrm>
        </p:spPr>
        <p:txBody>
          <a:bodyPr anchor="b"/>
          <a:lstStyle>
            <a:lvl1pPr marL="0" indent="0">
              <a:buNone/>
              <a:defRPr sz="9500" b="0" cap="all" spc="567" baseline="0">
                <a:solidFill>
                  <a:schemeClr val="tx2"/>
                </a:solidFill>
                <a:latin typeface="+mj-lt"/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8EB3-6886-4CDF-8337-4138B831D44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036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8722" y="9921243"/>
            <a:ext cx="11665458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38255" y="9921243"/>
            <a:ext cx="11665458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7F62D-4689-4805-A238-0146649A4B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929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7921" y="9908438"/>
            <a:ext cx="11665458" cy="4030501"/>
          </a:xfrm>
        </p:spPr>
        <p:txBody>
          <a:bodyPr anchor="b">
            <a:noAutofit/>
          </a:bodyPr>
          <a:lstStyle>
            <a:lvl1pPr marL="0" indent="0">
              <a:buNone/>
              <a:defRPr sz="8500" b="0" cap="all" spc="472" baseline="0">
                <a:solidFill>
                  <a:schemeClr val="tx1"/>
                </a:solidFill>
                <a:latin typeface="+mj-lt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7921" y="14234006"/>
            <a:ext cx="11665458" cy="2419502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49056" y="9908438"/>
            <a:ext cx="11665458" cy="4030501"/>
          </a:xfrm>
        </p:spPr>
        <p:txBody>
          <a:bodyPr anchor="b">
            <a:noAutofit/>
          </a:bodyPr>
          <a:lstStyle>
            <a:lvl1pPr marL="0" indent="0">
              <a:buNone/>
              <a:defRPr lang="en-US" sz="8500" b="0" kern="1200" cap="all" spc="47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49056" y="14234006"/>
            <a:ext cx="11665458" cy="2419502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56B36-1D29-4A2D-BC4E-26C14E2B365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5273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FA952-7F9B-4B1F-8631-8153505B7F9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4362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DB6B-3CF6-4DF5-ADF9-A3D842EDA0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5448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10081260"/>
            <a:ext cx="18114764" cy="28227528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4" y="10081260"/>
            <a:ext cx="10660709" cy="28227528"/>
          </a:xfrm>
        </p:spPr>
        <p:txBody>
          <a:bodyPr>
            <a:normAutofit/>
          </a:bodyPr>
          <a:lstStyle>
            <a:lvl1pPr marL="0" indent="0">
              <a:buNone/>
              <a:defRPr sz="7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CABED-7EFE-4BC5-9554-989FBE73138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1588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/>
            </a:extLst>
          </p:cNvPr>
          <p:cNvSpPr/>
          <p:nvPr/>
        </p:nvSpPr>
        <p:spPr>
          <a:xfrm>
            <a:off x="31897638" y="30532388"/>
            <a:ext cx="506412" cy="126730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6" name="Rectangle 9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30532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2" y="0"/>
            <a:ext cx="31896858" cy="30531816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3" y="36004500"/>
            <a:ext cx="28893611" cy="2880360"/>
          </a:xfrm>
        </p:spPr>
        <p:txBody>
          <a:bodyPr/>
          <a:lstStyle>
            <a:lvl1pPr marL="0" indent="0">
              <a:buNone/>
              <a:defRPr sz="7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620203" y="31203900"/>
            <a:ext cx="28893611" cy="4800600"/>
          </a:xfrm>
        </p:spPr>
        <p:txBody>
          <a:bodyPr anchor="t"/>
          <a:lstStyle>
            <a:lvl1pPr>
              <a:defRPr sz="151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2159FA8-7753-48BF-97B1-CFDDDBAD582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9258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shape">
            <a:fillToRect l="39999" t="60001" r="60001" b="3999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838" y="962025"/>
            <a:ext cx="20521612" cy="8640763"/>
          </a:xfrm>
          <a:prstGeom prst="rect">
            <a:avLst/>
          </a:prstGeom>
        </p:spPr>
        <p:txBody>
          <a:bodyPr vert="horz" lIns="432054" tIns="216027" rIns="432054" bIns="216027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838" y="11041063"/>
            <a:ext cx="27003375" cy="275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38884225"/>
            <a:ext cx="12150725" cy="1920875"/>
          </a:xfrm>
          <a:prstGeom prst="rect">
            <a:avLst/>
          </a:prstGeom>
        </p:spPr>
        <p:txBody>
          <a:bodyPr vert="horz" lIns="432054" tIns="216027" rIns="432054" bIns="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47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20838" y="40905113"/>
            <a:ext cx="12150725" cy="1787525"/>
          </a:xfrm>
          <a:prstGeom prst="rect">
            <a:avLst/>
          </a:prstGeom>
        </p:spPr>
        <p:txBody>
          <a:bodyPr vert="horz" lIns="432054" tIns="216027" rIns="432054" bIns="216027" rtlCol="0" anchor="t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47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7342306" y="37581682"/>
            <a:ext cx="8289925" cy="1293812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3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39A5B24-4A3E-47AE-A091-E36A370BE1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86407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31897638" y="8640763"/>
            <a:ext cx="506412" cy="345646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4" r:id="rId9"/>
    <p:sldLayoutId id="2147483721" r:id="rId10"/>
    <p:sldLayoutId id="2147483722" r:id="rId11"/>
  </p:sldLayoutIdLst>
  <p:txStyles>
    <p:titleStyle>
      <a:lvl1pPr algn="l" defTabSz="4319588" rtl="0" eaLnBrk="0" fontAlgn="base" hangingPunct="0">
        <a:spcBef>
          <a:spcPct val="0"/>
        </a:spcBef>
        <a:spcAft>
          <a:spcPct val="0"/>
        </a:spcAft>
        <a:defRPr sz="17000" kern="1200" cap="all" spc="-284">
          <a:solidFill>
            <a:schemeClr val="tx2"/>
          </a:solidFill>
          <a:latin typeface="+mj-lt"/>
          <a:ea typeface="+mj-ea"/>
          <a:cs typeface="+mj-cs"/>
        </a:defRPr>
      </a:lvl1pPr>
      <a:lvl2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2pPr>
      <a:lvl3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3pPr>
      <a:lvl4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4pPr>
      <a:lvl5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5pPr>
      <a:lvl6pPr marL="4572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6pPr>
      <a:lvl7pPr marL="9144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7pPr>
      <a:lvl8pPr marL="13716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8pPr>
      <a:lvl9pPr marL="18288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defTabSz="4319588" rtl="0" eaLnBrk="0" fontAlgn="base" hangingPunct="0">
        <a:spcBef>
          <a:spcPct val="20000"/>
        </a:spcBef>
        <a:spcAft>
          <a:spcPts val="2838"/>
        </a:spcAft>
        <a:buFont typeface="Arial" charset="0"/>
        <a:defRPr sz="95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59000" indent="-8636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ChangeArrowheads="1"/>
          </p:cNvSpPr>
          <p:nvPr/>
        </p:nvSpPr>
        <p:spPr bwMode="auto">
          <a:xfrm>
            <a:off x="17030700" y="11731625"/>
            <a:ext cx="12457113" cy="169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/>
          <a:lstStyle/>
          <a:p>
            <a:pPr defTabSz="4321175">
              <a:spcBef>
                <a:spcPct val="20000"/>
              </a:spcBef>
            </a:pPr>
            <a:endParaRPr lang="it-IT" altLang="pt-BR"/>
          </a:p>
          <a:p>
            <a:pPr defTabSz="4321175">
              <a:spcBef>
                <a:spcPct val="20000"/>
              </a:spcBef>
            </a:pPr>
            <a:endParaRPr lang="pt-BR" altLang="pt-BR" sz="3600" b="0"/>
          </a:p>
        </p:txBody>
      </p:sp>
      <p:sp>
        <p:nvSpPr>
          <p:cNvPr id="4099" name="Text Box 23"/>
          <p:cNvSpPr txBox="1">
            <a:spLocks noChangeArrowheads="1"/>
          </p:cNvSpPr>
          <p:nvPr/>
        </p:nvSpPr>
        <p:spPr bwMode="auto">
          <a:xfrm>
            <a:off x="25603200" y="0"/>
            <a:ext cx="606425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>
            <a:spAutoFit/>
          </a:bodyPr>
          <a:lstStyle>
            <a:lvl1pPr defTabSz="4321175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321175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321175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321175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321175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altLang="pt-BR"/>
          </a:p>
        </p:txBody>
      </p:sp>
      <p:pic>
        <p:nvPicPr>
          <p:cNvPr id="4100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29" r="12083"/>
          <a:stretch>
            <a:fillRect/>
          </a:stretch>
        </p:blipFill>
        <p:spPr bwMode="auto">
          <a:xfrm>
            <a:off x="1106488" y="911225"/>
            <a:ext cx="32829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tângulo 9"/>
          <p:cNvSpPr>
            <a:spLocks noChangeArrowheads="1"/>
          </p:cNvSpPr>
          <p:nvPr/>
        </p:nvSpPr>
        <p:spPr bwMode="auto">
          <a:xfrm>
            <a:off x="4740275" y="1006475"/>
            <a:ext cx="19178588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6000"/>
              <a:t>37ª Jornada Acadêmica Integrada - UFSM</a:t>
            </a:r>
          </a:p>
          <a:p>
            <a:pPr algn="ctr"/>
            <a:endParaRPr lang="pt-BR" sz="3600"/>
          </a:p>
          <a:p>
            <a:pPr algn="ctr"/>
            <a:r>
              <a:rPr lang="pt-BR"/>
              <a:t>área do conhecimento</a:t>
            </a:r>
          </a:p>
          <a:p>
            <a:pPr algn="ctr"/>
            <a:r>
              <a:rPr lang="pt-BR"/>
              <a:t>título idêntico ao do resumo aceito</a:t>
            </a:r>
          </a:p>
          <a:p>
            <a:pPr algn="ctr"/>
            <a:r>
              <a:rPr lang="pt-BR" sz="3600" b="0"/>
              <a:t>nomes e instituições dos autores</a:t>
            </a:r>
          </a:p>
          <a:p>
            <a:pPr algn="ctr"/>
            <a:endParaRPr lang="pt-BR" sz="3200"/>
          </a:p>
        </p:txBody>
      </p:sp>
      <p:pic>
        <p:nvPicPr>
          <p:cNvPr id="4102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4675" y="1541463"/>
            <a:ext cx="1797050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Imagem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0863" y="1090613"/>
            <a:ext cx="4108450" cy="270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1074</TotalTime>
  <Words>24</Words>
  <Application>Microsoft Office PowerPoint</Application>
  <PresentationFormat>Personalizar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Essencial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Fagonde</dc:creator>
  <cp:lastModifiedBy>user</cp:lastModifiedBy>
  <cp:revision>133</cp:revision>
  <cp:lastPrinted>2022-06-10T19:57:59Z</cp:lastPrinted>
  <dcterms:created xsi:type="dcterms:W3CDTF">2005-08-05T19:19:52Z</dcterms:created>
  <dcterms:modified xsi:type="dcterms:W3CDTF">2022-08-09T12:33:55Z</dcterms:modified>
</cp:coreProperties>
</file>