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602700" cy="288036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26532" algn="l" rtl="0" fontAlgn="base">
      <a:spcBef>
        <a:spcPct val="0"/>
      </a:spcBef>
      <a:spcAft>
        <a:spcPct val="0"/>
      </a:spcAft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653064" algn="l" rtl="0" fontAlgn="base">
      <a:spcBef>
        <a:spcPct val="0"/>
      </a:spcBef>
      <a:spcAft>
        <a:spcPct val="0"/>
      </a:spcAft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979597" algn="l" rtl="0" fontAlgn="base">
      <a:spcBef>
        <a:spcPct val="0"/>
      </a:spcBef>
      <a:spcAft>
        <a:spcPct val="0"/>
      </a:spcAft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306129" algn="l" rtl="0" fontAlgn="base">
      <a:spcBef>
        <a:spcPct val="0"/>
      </a:spcBef>
      <a:spcAft>
        <a:spcPct val="0"/>
      </a:spcAft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1632661" algn="l" defTabSz="653064" rtl="0" eaLnBrk="1" latinLnBrk="0" hangingPunct="1"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1959193" algn="l" defTabSz="653064" rtl="0" eaLnBrk="1" latinLnBrk="0" hangingPunct="1"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2285726" algn="l" defTabSz="653064" rtl="0" eaLnBrk="1" latinLnBrk="0" hangingPunct="1"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2612258" algn="l" defTabSz="653064" rtl="0" eaLnBrk="1" latinLnBrk="0" hangingPunct="1">
      <a:defRPr sz="34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66FF66"/>
    <a:srgbClr val="FF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09" autoAdjust="0"/>
    <p:restoredTop sz="94237" autoAdjust="0"/>
  </p:normalViewPr>
  <p:slideViewPr>
    <p:cSldViewPr snapToGrid="0" showGuides="1">
      <p:cViewPr>
        <p:scale>
          <a:sx n="40" d="100"/>
          <a:sy n="40" d="100"/>
        </p:scale>
        <p:origin x="-1956" y="-72"/>
      </p:cViewPr>
      <p:guideLst>
        <p:guide orient="horz" pos="9072"/>
        <p:guide pos="68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8A857E5-D319-43E7-A411-E4910FDDBAE9}" type="datetimeFigureOut">
              <a:rPr lang="pt-BR"/>
              <a:pPr>
                <a:defRPr/>
              </a:pPr>
              <a:t>08/07/2025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22914E8-40F7-40A8-8C7C-1D4EE99EB0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2840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0723377-E82B-4F75-8AA0-40C94C7E86B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2475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2653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5306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97959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06129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632661" algn="l" defTabSz="6530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9193" algn="l" defTabSz="6530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85726" algn="l" defTabSz="6530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12258" algn="l" defTabSz="6530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34A35C-6A46-40BC-B497-A2F5C696490D}" type="slidenum">
              <a:rPr lang="pt-BR" altLang="pt-BR" sz="1200" b="0" smtClean="0"/>
              <a:pPr eaLnBrk="1" hangingPunct="1"/>
              <a:t>0</a:t>
            </a:fld>
            <a:endParaRPr lang="pt-BR" altLang="pt-BR" sz="1200" b="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25" y="685800"/>
            <a:ext cx="257175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/>
            </a:extLst>
          </p:cNvPr>
          <p:cNvSpPr/>
          <p:nvPr/>
        </p:nvSpPr>
        <p:spPr>
          <a:xfrm>
            <a:off x="21265092" y="20354926"/>
            <a:ext cx="337608" cy="8448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  <p:sp>
        <p:nvSpPr>
          <p:cNvPr id="5" name="Rectangle 9">
            <a:extLst>
              <a:ext uri="{FF2B5EF4-FFF2-40B4-BE49-F238E27FC236}"/>
            </a:extLst>
          </p:cNvPr>
          <p:cNvSpPr/>
          <p:nvPr/>
        </p:nvSpPr>
        <p:spPr>
          <a:xfrm>
            <a:off x="21265092" y="1"/>
            <a:ext cx="337608" cy="203549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136" y="960122"/>
            <a:ext cx="18362295" cy="1920239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9700" spc="-27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6" y="20162520"/>
            <a:ext cx="16202025" cy="3840480"/>
          </a:xfrm>
        </p:spPr>
        <p:txBody>
          <a:bodyPr/>
          <a:lstStyle>
            <a:lvl1pPr marL="0" indent="0" algn="l">
              <a:buNone/>
              <a:defRPr b="0" cap="all" spc="405" baseline="0">
                <a:solidFill>
                  <a:schemeClr val="tx2"/>
                </a:solidFill>
                <a:latin typeface="+mj-lt"/>
              </a:defRPr>
            </a:lvl1pPr>
            <a:lvl2pPr marL="1542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0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2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0CBCA70-56AB-4E5B-851C-32D590BE3F9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00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36161-E80F-429C-A68F-FAB54B32B1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1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9" y="1153482"/>
            <a:ext cx="4860607" cy="2457640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7" y="1153482"/>
            <a:ext cx="14221777" cy="2457640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00777-1289-4890-9E1D-40895009AF2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11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E0933-39D7-4584-9512-C58AE43945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952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6080763"/>
            <a:ext cx="18362295" cy="1814893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29700" b="0" cap="all" spc="-27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6" y="960124"/>
            <a:ext cx="18362295" cy="4480560"/>
          </a:xfrm>
        </p:spPr>
        <p:txBody>
          <a:bodyPr anchor="b"/>
          <a:lstStyle>
            <a:lvl1pPr marL="0" indent="0">
              <a:buNone/>
              <a:defRPr sz="6800" b="0" cap="all" spc="405" baseline="0">
                <a:solidFill>
                  <a:schemeClr val="tx2"/>
                </a:solidFill>
                <a:latin typeface="+mj-lt"/>
              </a:defRPr>
            </a:lvl1pPr>
            <a:lvl2pPr marL="154286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57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859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1459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4324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7189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0054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2919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96ED-6D99-47F9-9A28-8B50084823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12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2481" y="6614163"/>
            <a:ext cx="7776972" cy="19009044"/>
          </a:xfrm>
        </p:spPr>
        <p:txBody>
          <a:bodyPr/>
          <a:lstStyle>
            <a:lvl1pPr>
              <a:defRPr sz="94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5503" y="6614163"/>
            <a:ext cx="7776972" cy="19009044"/>
          </a:xfrm>
        </p:spPr>
        <p:txBody>
          <a:bodyPr/>
          <a:lstStyle>
            <a:lvl1pPr>
              <a:defRPr sz="94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F237D-8413-4A35-8829-40F3180158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272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5281" y="6605626"/>
            <a:ext cx="7776972" cy="2687001"/>
          </a:xfrm>
        </p:spPr>
        <p:txBody>
          <a:bodyPr anchor="b">
            <a:noAutofit/>
          </a:bodyPr>
          <a:lstStyle>
            <a:lvl1pPr marL="0" indent="0">
              <a:buNone/>
              <a:defRPr sz="6100" b="0" cap="all" spc="337" baseline="0">
                <a:solidFill>
                  <a:schemeClr val="tx1"/>
                </a:solidFill>
                <a:latin typeface="+mj-lt"/>
              </a:defRPr>
            </a:lvl1pPr>
            <a:lvl2pPr marL="1542865" indent="0">
              <a:buNone/>
              <a:defRPr sz="6800" b="1"/>
            </a:lvl2pPr>
            <a:lvl3pPr marL="3085730" indent="0">
              <a:buNone/>
              <a:defRPr sz="6100" b="1"/>
            </a:lvl3pPr>
            <a:lvl4pPr marL="4628595" indent="0">
              <a:buNone/>
              <a:defRPr sz="5400" b="1"/>
            </a:lvl4pPr>
            <a:lvl5pPr marL="6171459" indent="0">
              <a:buNone/>
              <a:defRPr sz="5400" b="1"/>
            </a:lvl5pPr>
            <a:lvl6pPr marL="7714324" indent="0">
              <a:buNone/>
              <a:defRPr sz="5400" b="1"/>
            </a:lvl6pPr>
            <a:lvl7pPr marL="9257189" indent="0">
              <a:buNone/>
              <a:defRPr sz="5400" b="1"/>
            </a:lvl7pPr>
            <a:lvl8pPr marL="10800054" indent="0">
              <a:buNone/>
              <a:defRPr sz="5400" b="1"/>
            </a:lvl8pPr>
            <a:lvl9pPr marL="12342919" indent="0">
              <a:buNone/>
              <a:defRPr sz="54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5281" y="9489338"/>
            <a:ext cx="7776972" cy="1613001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2704" y="6605626"/>
            <a:ext cx="7776972" cy="2687001"/>
          </a:xfrm>
        </p:spPr>
        <p:txBody>
          <a:bodyPr anchor="b">
            <a:noAutofit/>
          </a:bodyPr>
          <a:lstStyle>
            <a:lvl1pPr marL="0" indent="0">
              <a:buNone/>
              <a:defRPr lang="en-US" sz="6100" b="0" kern="1200" cap="all" spc="337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542865" indent="0">
              <a:buNone/>
              <a:defRPr sz="6800" b="1"/>
            </a:lvl2pPr>
            <a:lvl3pPr marL="3085730" indent="0">
              <a:buNone/>
              <a:defRPr sz="6100" b="1"/>
            </a:lvl3pPr>
            <a:lvl4pPr marL="4628595" indent="0">
              <a:buNone/>
              <a:defRPr sz="5400" b="1"/>
            </a:lvl4pPr>
            <a:lvl5pPr marL="6171459" indent="0">
              <a:buNone/>
              <a:defRPr sz="5400" b="1"/>
            </a:lvl5pPr>
            <a:lvl6pPr marL="7714324" indent="0">
              <a:buNone/>
              <a:defRPr sz="5400" b="1"/>
            </a:lvl6pPr>
            <a:lvl7pPr marL="9257189" indent="0">
              <a:buNone/>
              <a:defRPr sz="5400" b="1"/>
            </a:lvl7pPr>
            <a:lvl8pPr marL="10800054" indent="0">
              <a:buNone/>
              <a:defRPr sz="5400" b="1"/>
            </a:lvl8pPr>
            <a:lvl9pPr marL="12342919" indent="0">
              <a:buNone/>
              <a:defRPr sz="54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2704" y="9489338"/>
            <a:ext cx="7776972" cy="1613001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69B-D2C1-45D0-AA40-CEF5D5B326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83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929D3-5600-4708-A462-C56AE0EB373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831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ED96A-D459-46B0-8C4B-2A20E71138C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659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7" y="6720840"/>
            <a:ext cx="12076509" cy="18818352"/>
          </a:xfrm>
        </p:spPr>
        <p:txBody>
          <a:bodyPr/>
          <a:lstStyle>
            <a:lvl1pPr>
              <a:defRPr sz="10800"/>
            </a:lvl1pPr>
            <a:lvl2pPr>
              <a:defRPr sz="94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8" y="6720840"/>
            <a:ext cx="7107139" cy="18818352"/>
          </a:xfrm>
        </p:spPr>
        <p:txBody>
          <a:bodyPr>
            <a:normAutofit/>
          </a:bodyPr>
          <a:lstStyle>
            <a:lvl1pPr marL="0" indent="0">
              <a:buNone/>
              <a:defRPr sz="5400"/>
            </a:lvl1pPr>
            <a:lvl2pPr marL="1542865" indent="0">
              <a:buNone/>
              <a:defRPr sz="4100"/>
            </a:lvl2pPr>
            <a:lvl3pPr marL="3085730" indent="0">
              <a:buNone/>
              <a:defRPr sz="3400"/>
            </a:lvl3pPr>
            <a:lvl4pPr marL="4628595" indent="0">
              <a:buNone/>
              <a:defRPr sz="3100"/>
            </a:lvl4pPr>
            <a:lvl5pPr marL="6171459" indent="0">
              <a:buNone/>
              <a:defRPr sz="3100"/>
            </a:lvl5pPr>
            <a:lvl6pPr marL="7714324" indent="0">
              <a:buNone/>
              <a:defRPr sz="3100"/>
            </a:lvl6pPr>
            <a:lvl7pPr marL="9257189" indent="0">
              <a:buNone/>
              <a:defRPr sz="3100"/>
            </a:lvl7pPr>
            <a:lvl8pPr marL="10800054" indent="0">
              <a:buNone/>
              <a:defRPr sz="3100"/>
            </a:lvl8pPr>
            <a:lvl9pPr marL="12342919" indent="0">
              <a:buNone/>
              <a:defRPr sz="3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4C07D-4DA7-41F9-BB8C-2C737CDA5F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3003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/>
            </a:extLst>
          </p:cNvPr>
          <p:cNvSpPr/>
          <p:nvPr/>
        </p:nvSpPr>
        <p:spPr>
          <a:xfrm>
            <a:off x="21265092" y="20354926"/>
            <a:ext cx="337608" cy="8448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  <p:sp>
        <p:nvSpPr>
          <p:cNvPr id="6" name="Rectangle 9">
            <a:extLst>
              <a:ext uri="{FF2B5EF4-FFF2-40B4-BE49-F238E27FC236}"/>
            </a:extLst>
          </p:cNvPr>
          <p:cNvSpPr/>
          <p:nvPr/>
        </p:nvSpPr>
        <p:spPr>
          <a:xfrm>
            <a:off x="21265092" y="1"/>
            <a:ext cx="337608" cy="203549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21264572" cy="20354544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10800"/>
            </a:lvl1pPr>
            <a:lvl2pPr marL="1542865" indent="0">
              <a:buNone/>
              <a:defRPr sz="9400"/>
            </a:lvl2pPr>
            <a:lvl3pPr marL="3085730" indent="0">
              <a:buNone/>
              <a:defRPr sz="8100"/>
            </a:lvl3pPr>
            <a:lvl4pPr marL="4628595" indent="0">
              <a:buNone/>
              <a:defRPr sz="6800"/>
            </a:lvl4pPr>
            <a:lvl5pPr marL="6171459" indent="0">
              <a:buNone/>
              <a:defRPr sz="6800"/>
            </a:lvl5pPr>
            <a:lvl6pPr marL="7714324" indent="0">
              <a:buNone/>
              <a:defRPr sz="6800"/>
            </a:lvl6pPr>
            <a:lvl7pPr marL="9257189" indent="0">
              <a:buNone/>
              <a:defRPr sz="6800"/>
            </a:lvl7pPr>
            <a:lvl8pPr marL="10800054" indent="0">
              <a:buNone/>
              <a:defRPr sz="6800"/>
            </a:lvl8pPr>
            <a:lvl9pPr marL="12342919" indent="0">
              <a:buNone/>
              <a:defRPr sz="68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7" y="24003000"/>
            <a:ext cx="19262407" cy="1920240"/>
          </a:xfrm>
        </p:spPr>
        <p:txBody>
          <a:bodyPr/>
          <a:lstStyle>
            <a:lvl1pPr marL="0" indent="0">
              <a:buNone/>
              <a:defRPr sz="5400"/>
            </a:lvl1pPr>
            <a:lvl2pPr marL="1542865" indent="0">
              <a:buNone/>
              <a:defRPr sz="4100"/>
            </a:lvl2pPr>
            <a:lvl3pPr marL="3085730" indent="0">
              <a:buNone/>
              <a:defRPr sz="3400"/>
            </a:lvl3pPr>
            <a:lvl4pPr marL="4628595" indent="0">
              <a:buNone/>
              <a:defRPr sz="3100"/>
            </a:lvl4pPr>
            <a:lvl5pPr marL="6171459" indent="0">
              <a:buNone/>
              <a:defRPr sz="3100"/>
            </a:lvl5pPr>
            <a:lvl6pPr marL="7714324" indent="0">
              <a:buNone/>
              <a:defRPr sz="3100"/>
            </a:lvl6pPr>
            <a:lvl7pPr marL="9257189" indent="0">
              <a:buNone/>
              <a:defRPr sz="3100"/>
            </a:lvl7pPr>
            <a:lvl8pPr marL="10800054" indent="0">
              <a:buNone/>
              <a:defRPr sz="3100"/>
            </a:lvl8pPr>
            <a:lvl9pPr marL="12342919" indent="0">
              <a:buNone/>
              <a:defRPr sz="3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80137" y="20802600"/>
            <a:ext cx="19262407" cy="3200400"/>
          </a:xfrm>
        </p:spPr>
        <p:txBody>
          <a:bodyPr anchor="t"/>
          <a:lstStyle>
            <a:lvl1pPr>
              <a:defRPr sz="10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517DAF3-3D66-40AB-8FA6-A3BA5827A2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38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shape">
            <a:fillToRect l="39999" t="60001" r="60001" b="3999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560" y="641350"/>
            <a:ext cx="13681075" cy="5760508"/>
          </a:xfrm>
          <a:prstGeom prst="rect">
            <a:avLst/>
          </a:prstGeom>
        </p:spPr>
        <p:txBody>
          <a:bodyPr vert="horz" lIns="308573" tIns="154286" rIns="308573" bIns="154286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559" y="7360709"/>
            <a:ext cx="18002250" cy="1836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8573" tIns="154286" rIns="308573" bIns="1542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0560" y="25922817"/>
            <a:ext cx="8100483" cy="1280583"/>
          </a:xfrm>
          <a:prstGeom prst="rect">
            <a:avLst/>
          </a:prstGeom>
        </p:spPr>
        <p:txBody>
          <a:bodyPr vert="horz" lIns="308573" tIns="154286" rIns="308573" bIns="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3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560" y="27270075"/>
            <a:ext cx="8100483" cy="1191684"/>
          </a:xfrm>
          <a:prstGeom prst="rect">
            <a:avLst/>
          </a:prstGeom>
        </p:spPr>
        <p:txBody>
          <a:bodyPr vert="horz" lIns="308573" tIns="154286" rIns="308573" bIns="154286" rtlCol="0" anchor="t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3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18228205" y="25054456"/>
            <a:ext cx="5526617" cy="862541"/>
          </a:xfrm>
          <a:prstGeom prst="rect">
            <a:avLst/>
          </a:prstGeom>
        </p:spPr>
        <p:txBody>
          <a:bodyPr vert="horz" wrap="square" lIns="308573" tIns="154286" rIns="308573" bIns="154286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C57A063-642F-4632-8592-A6A8F3E5AD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21265092" y="1"/>
            <a:ext cx="337608" cy="57605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21265092" y="5760509"/>
            <a:ext cx="337608" cy="23043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73" tIns="154286" rIns="308573" bIns="154286" anchor="ctr"/>
          <a:lstStyle/>
          <a:p>
            <a:pPr algn="ctr">
              <a:defRPr/>
            </a:pPr>
            <a:endParaRPr lang="en-US" sz="67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8" r:id="rId9"/>
    <p:sldLayoutId id="2147483695" r:id="rId10"/>
    <p:sldLayoutId id="2147483696" r:id="rId11"/>
  </p:sldLayoutIdLst>
  <p:txStyles>
    <p:titleStyle>
      <a:lvl1pPr algn="l" defTabSz="3085050" rtl="0" eaLnBrk="0" fontAlgn="base" hangingPunct="0">
        <a:spcBef>
          <a:spcPct val="0"/>
        </a:spcBef>
        <a:spcAft>
          <a:spcPct val="0"/>
        </a:spcAft>
        <a:defRPr sz="12100" kern="1200" cap="all" spc="-203">
          <a:solidFill>
            <a:schemeClr val="tx2"/>
          </a:solidFill>
          <a:latin typeface="+mj-lt"/>
          <a:ea typeface="+mj-ea"/>
          <a:cs typeface="+mj-cs"/>
        </a:defRPr>
      </a:lvl1pPr>
      <a:lvl2pPr algn="l" defTabSz="3085050" rtl="0" eaLnBrk="0" fontAlgn="base" hangingPunct="0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2pPr>
      <a:lvl3pPr algn="l" defTabSz="3085050" rtl="0" eaLnBrk="0" fontAlgn="base" hangingPunct="0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3pPr>
      <a:lvl4pPr algn="l" defTabSz="3085050" rtl="0" eaLnBrk="0" fontAlgn="base" hangingPunct="0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4pPr>
      <a:lvl5pPr algn="l" defTabSz="3085050" rtl="0" eaLnBrk="0" fontAlgn="base" hangingPunct="0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5pPr>
      <a:lvl6pPr marL="326532" algn="l" defTabSz="30850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6pPr>
      <a:lvl7pPr marL="653064" algn="l" defTabSz="30850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7pPr>
      <a:lvl8pPr marL="979597" algn="l" defTabSz="30850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8pPr>
      <a:lvl9pPr marL="1306129" algn="l" defTabSz="30850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 Black" pitchFamily="34" charset="0"/>
        </a:defRPr>
      </a:lvl9pPr>
    </p:titleStyle>
    <p:bodyStyle>
      <a:lvl1pPr marL="244899" indent="-244899" algn="l" defTabSz="3085050" rtl="0" eaLnBrk="0" fontAlgn="base" hangingPunct="0">
        <a:spcBef>
          <a:spcPct val="20000"/>
        </a:spcBef>
        <a:spcAft>
          <a:spcPts val="2027"/>
        </a:spcAft>
        <a:buFont typeface="Arial" pitchFamily="34" charset="0"/>
        <a:defRPr sz="6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541958" indent="-616783" algn="l" defTabSz="308505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162" indent="-770979" algn="l" defTabSz="308505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5399120" indent="-770979" algn="l" defTabSz="308505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942212" indent="-770979" algn="l" defTabSz="308505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485757" indent="-771432" algn="l" defTabSz="308573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8621" indent="-771432" algn="l" defTabSz="308573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1486" indent="-771432" algn="l" defTabSz="308573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4351" indent="-771432" algn="l" defTabSz="308573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2865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5730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8595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1459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4324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7189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54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2919" algn="l" defTabSz="308573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ChangeArrowheads="1"/>
          </p:cNvSpPr>
          <p:nvPr/>
        </p:nvSpPr>
        <p:spPr bwMode="auto">
          <a:xfrm>
            <a:off x="11353800" y="7821084"/>
            <a:ext cx="8304742" cy="11305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08573" tIns="154286" rIns="308573" bIns="154286"/>
          <a:lstStyle/>
          <a:p>
            <a:pPr defTabSz="3086183">
              <a:spcBef>
                <a:spcPct val="20000"/>
              </a:spcBef>
            </a:pPr>
            <a:endParaRPr lang="it-IT" altLang="pt-BR"/>
          </a:p>
          <a:p>
            <a:pPr defTabSz="3086183">
              <a:spcBef>
                <a:spcPct val="20000"/>
              </a:spcBef>
            </a:pPr>
            <a:endParaRPr lang="pt-BR" altLang="pt-BR" sz="2600" b="0"/>
          </a:p>
        </p:txBody>
      </p:sp>
      <p:sp>
        <p:nvSpPr>
          <p:cNvPr id="4099" name="Rectangle 18"/>
          <p:cNvSpPr>
            <a:spLocks noChangeArrowheads="1"/>
          </p:cNvSpPr>
          <p:nvPr/>
        </p:nvSpPr>
        <p:spPr bwMode="auto">
          <a:xfrm>
            <a:off x="722842" y="5270500"/>
            <a:ext cx="9719733" cy="33655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08573" tIns="154286" rIns="308573" bIns="154286"/>
          <a:lstStyle/>
          <a:p>
            <a:pPr defTabSz="3086183">
              <a:lnSpc>
                <a:spcPct val="90000"/>
              </a:lnSpc>
              <a:spcBef>
                <a:spcPct val="20000"/>
              </a:spcBef>
            </a:pPr>
            <a:r>
              <a:rPr lang="pt-BR" altLang="pt-BR" dirty="0"/>
              <a:t>INTRODUÇÃO E JUSTIFICATIVA</a:t>
            </a:r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pt-BR" altLang="pt-BR" dirty="0"/>
          </a:p>
        </p:txBody>
      </p:sp>
      <p:sp>
        <p:nvSpPr>
          <p:cNvPr id="4100" name="Rectangle 80"/>
          <p:cNvSpPr>
            <a:spLocks noChangeArrowheads="1"/>
          </p:cNvSpPr>
          <p:nvPr/>
        </p:nvSpPr>
        <p:spPr bwMode="auto">
          <a:xfrm>
            <a:off x="11154835" y="14180609"/>
            <a:ext cx="9719733" cy="11016191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08573" tIns="154286" rIns="308573" bIns="154286"/>
          <a:lstStyle/>
          <a:p>
            <a:pPr defTabSz="3086183">
              <a:spcBef>
                <a:spcPct val="20000"/>
              </a:spcBef>
            </a:pPr>
            <a:r>
              <a:rPr lang="it-IT" altLang="pt-BR"/>
              <a:t>RESULTADOS E CONCLUSÕES</a:t>
            </a:r>
          </a:p>
          <a:p>
            <a:pPr algn="just" defTabSz="3086183">
              <a:spcBef>
                <a:spcPct val="20000"/>
              </a:spcBef>
            </a:pPr>
            <a:endParaRPr lang="it-IT" altLang="pt-BR" sz="2600" b="0"/>
          </a:p>
        </p:txBody>
      </p:sp>
      <p:sp>
        <p:nvSpPr>
          <p:cNvPr id="4101" name="Rectangle 162"/>
          <p:cNvSpPr>
            <a:spLocks noChangeArrowheads="1"/>
          </p:cNvSpPr>
          <p:nvPr/>
        </p:nvSpPr>
        <p:spPr bwMode="auto">
          <a:xfrm>
            <a:off x="11154835" y="25573958"/>
            <a:ext cx="9719733" cy="250256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08573" tIns="154286" rIns="308573" bIns="154286"/>
          <a:lstStyle/>
          <a:p>
            <a:pPr>
              <a:defRPr/>
            </a:pPr>
            <a:r>
              <a:rPr lang="it-IT" altLang="pt-BR" dirty="0" smtClean="0"/>
              <a:t>REFERÊNCIAS </a:t>
            </a:r>
            <a:r>
              <a:rPr lang="it-IT" altLang="pt-BR" sz="2300" b="0" dirty="0">
                <a:solidFill>
                  <a:srgbClr val="339933"/>
                </a:solidFill>
                <a:latin typeface="+mn-lt"/>
                <a:cs typeface="+mn-cs"/>
              </a:rPr>
              <a:t>(Quando tiver)</a:t>
            </a:r>
            <a:endParaRPr lang="it-IT" altLang="pt-BR" sz="2300" b="0" dirty="0">
              <a:solidFill>
                <a:srgbClr val="339933"/>
              </a:solidFill>
              <a:latin typeface="+mn-lt"/>
              <a:cs typeface="+mn-cs"/>
            </a:endParaRPr>
          </a:p>
          <a:p>
            <a:pPr>
              <a:spcBef>
                <a:spcPct val="20000"/>
              </a:spcBef>
            </a:pPr>
            <a:endParaRPr lang="it-IT" altLang="pt-BR" dirty="0"/>
          </a:p>
          <a:p>
            <a:pPr>
              <a:spcBef>
                <a:spcPct val="20000"/>
              </a:spcBef>
            </a:pPr>
            <a:endParaRPr lang="it-IT" altLang="pt-BR" dirty="0"/>
          </a:p>
          <a:p>
            <a:pPr algn="just"/>
            <a:r>
              <a:rPr lang="pt-BR" altLang="pt-BR" sz="2600" b="0" dirty="0"/>
              <a:t> </a:t>
            </a:r>
          </a:p>
          <a:p>
            <a:endParaRPr lang="pt-BR" altLang="pt-BR" sz="2600" b="0" dirty="0"/>
          </a:p>
        </p:txBody>
      </p:sp>
      <p:sp>
        <p:nvSpPr>
          <p:cNvPr id="4102" name="Text Box 215"/>
          <p:cNvSpPr txBox="1">
            <a:spLocks noChangeArrowheads="1"/>
          </p:cNvSpPr>
          <p:nvPr/>
        </p:nvSpPr>
        <p:spPr bwMode="auto">
          <a:xfrm>
            <a:off x="1627718" y="3188758"/>
            <a:ext cx="18329275" cy="1897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2900" b="0" u="sng" dirty="0"/>
              <a:t>Henrique </a:t>
            </a:r>
            <a:r>
              <a:rPr lang="pt-BR" altLang="pt-BR" sz="2900" b="0" u="sng" dirty="0" err="1"/>
              <a:t>Bassan</a:t>
            </a:r>
            <a:r>
              <a:rPr lang="pt-BR" altLang="pt-BR" sz="2900" b="0" u="sng" dirty="0"/>
              <a:t> Fontes</a:t>
            </a:r>
            <a:r>
              <a:rPr lang="pt-BR" altLang="pt-BR" sz="2900" b="0" dirty="0"/>
              <a:t>, José </a:t>
            </a:r>
            <a:r>
              <a:rPr lang="pt-BR" altLang="pt-BR" sz="2900" b="0" dirty="0"/>
              <a:t>Francisco </a:t>
            </a:r>
            <a:r>
              <a:rPr lang="pt-BR" altLang="pt-BR" sz="2900" b="0" dirty="0"/>
              <a:t>de Tal </a:t>
            </a:r>
            <a:r>
              <a:rPr lang="pt-BR" altLang="pt-BR" sz="2900" b="0" dirty="0"/>
              <a:t>(Orientador), Amada Souza </a:t>
            </a:r>
            <a:r>
              <a:rPr lang="pt-BR" altLang="pt-BR" sz="2900" b="0" dirty="0"/>
              <a:t>de Tal, </a:t>
            </a:r>
            <a:r>
              <a:rPr lang="pt-BR" altLang="pt-BR" sz="2900" b="0" dirty="0"/>
              <a:t>Josefa Inês Soares... 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2900" b="0" dirty="0"/>
              <a:t>Escola Estadual Carlos Chagas Filho, Avenida </a:t>
            </a:r>
            <a:r>
              <a:rPr lang="pt-BR" altLang="pt-BR" sz="2900" b="0" dirty="0" err="1"/>
              <a:t>Tibiriça</a:t>
            </a:r>
            <a:r>
              <a:rPr lang="pt-BR" altLang="pt-BR" sz="2900" b="0" dirty="0"/>
              <a:t>, 320 - Santa Maria, RS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3100" dirty="0" err="1"/>
              <a:t>EixoTemático</a:t>
            </a:r>
            <a:r>
              <a:rPr lang="pt-BR" altLang="pt-BR" sz="3100" dirty="0"/>
              <a:t>: </a:t>
            </a:r>
            <a:r>
              <a:rPr lang="pt-BR" sz="3100" dirty="0">
                <a:solidFill>
                  <a:srgbClr val="000000"/>
                </a:solidFill>
                <a:ea typeface="Noto Sans CJK SC Regular"/>
                <a:cs typeface="Noto Sans CJK SC Regular"/>
              </a:rPr>
              <a:t>Ciências da Natureza e suas Tecnologias</a:t>
            </a:r>
            <a:endParaRPr lang="pt-BR" altLang="pt-BR" sz="3100" dirty="0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713318" y="8987367"/>
            <a:ext cx="9719733" cy="317076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08573" tIns="154286" rIns="308573" bIns="154286"/>
          <a:lstStyle/>
          <a:p>
            <a:pPr defTabSz="3086183">
              <a:lnSpc>
                <a:spcPct val="90000"/>
              </a:lnSpc>
              <a:spcBef>
                <a:spcPct val="20000"/>
              </a:spcBef>
            </a:pPr>
            <a:r>
              <a:rPr lang="it-IT" altLang="pt-BR"/>
              <a:t>OBJETIVOS</a:t>
            </a:r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3086183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endParaRPr lang="it-IT" altLang="pt-BR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3086183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algn="just" defTabSz="3086183">
              <a:lnSpc>
                <a:spcPct val="90000"/>
              </a:lnSpc>
              <a:spcBef>
                <a:spcPct val="20000"/>
              </a:spcBef>
            </a:pPr>
            <a:endParaRPr lang="it-IT" altLang="pt-BR" sz="2600"/>
          </a:p>
        </p:txBody>
      </p:sp>
      <p:sp>
        <p:nvSpPr>
          <p:cNvPr id="4104" name="Rectangle 18"/>
          <p:cNvSpPr>
            <a:spLocks noChangeArrowheads="1"/>
          </p:cNvSpPr>
          <p:nvPr/>
        </p:nvSpPr>
        <p:spPr bwMode="auto">
          <a:xfrm>
            <a:off x="711201" y="12528550"/>
            <a:ext cx="9719733" cy="633941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08573" tIns="154286" rIns="308573" bIns="154286"/>
          <a:lstStyle/>
          <a:p>
            <a:pPr defTabSz="3086183">
              <a:spcBef>
                <a:spcPct val="20000"/>
              </a:spcBef>
            </a:pPr>
            <a:r>
              <a:rPr lang="it-IT" altLang="pt-BR"/>
              <a:t>METODOLOGIA</a:t>
            </a:r>
          </a:p>
          <a:p>
            <a:pPr defTabSz="3086183">
              <a:spcBef>
                <a:spcPct val="20000"/>
              </a:spcBef>
            </a:pPr>
            <a:endParaRPr lang="it-IT" altLang="pt-BR"/>
          </a:p>
          <a:p>
            <a:pPr defTabSz="3086183">
              <a:spcBef>
                <a:spcPct val="20000"/>
              </a:spcBef>
            </a:pPr>
            <a:endParaRPr lang="it-IT" altLang="pt-BR"/>
          </a:p>
          <a:p>
            <a:pPr defTabSz="3086183">
              <a:spcBef>
                <a:spcPct val="20000"/>
              </a:spcBef>
            </a:pPr>
            <a:endParaRPr lang="it-IT" altLang="pt-BR"/>
          </a:p>
        </p:txBody>
      </p:sp>
      <p:sp>
        <p:nvSpPr>
          <p:cNvPr id="5" name="Retângulo 4">
            <a:extLst>
              <a:ext uri="{FF2B5EF4-FFF2-40B4-BE49-F238E27FC236}"/>
            </a:extLst>
          </p:cNvPr>
          <p:cNvSpPr/>
          <p:nvPr/>
        </p:nvSpPr>
        <p:spPr>
          <a:xfrm>
            <a:off x="11154444" y="5270480"/>
            <a:ext cx="9720000" cy="852678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pt-BR" sz="5100" b="0" dirty="0">
                <a:ln>
                  <a:solidFill>
                    <a:schemeClr val="tx1"/>
                  </a:solidFill>
                </a:ln>
                <a:solidFill>
                  <a:srgbClr val="66FF66"/>
                </a:solidFill>
              </a:rPr>
              <a:t>ESPAÇO PARA IMAGENS</a:t>
            </a:r>
          </a:p>
          <a:p>
            <a:pPr algn="ctr">
              <a:defRPr/>
            </a:pPr>
            <a:r>
              <a:rPr lang="pt-BR" sz="2300" b="0" dirty="0">
                <a:solidFill>
                  <a:srgbClr val="339933"/>
                </a:solidFill>
              </a:rPr>
              <a:t>(OPCIONAL)</a:t>
            </a:r>
          </a:p>
        </p:txBody>
      </p:sp>
      <p:sp>
        <p:nvSpPr>
          <p:cNvPr id="2" name="Retângulo 1">
            <a:extLst>
              <a:ext uri="{FF2B5EF4-FFF2-40B4-BE49-F238E27FC236}"/>
            </a:extLst>
          </p:cNvPr>
          <p:cNvSpPr/>
          <p:nvPr/>
        </p:nvSpPr>
        <p:spPr>
          <a:xfrm>
            <a:off x="5045077" y="817034"/>
            <a:ext cx="12056533" cy="23092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pt-BR" sz="4000" dirty="0"/>
              <a:t>TÍTULO </a:t>
            </a:r>
          </a:p>
          <a:p>
            <a:pPr algn="ctr">
              <a:defRPr/>
            </a:pPr>
            <a:r>
              <a:rPr lang="pt-BR" sz="1700" b="0" dirty="0">
                <a:solidFill>
                  <a:srgbClr val="339933"/>
                </a:solidFill>
              </a:rPr>
              <a:t>(Ajustar o tamanho da Fonte conforme a necessidade)</a:t>
            </a:r>
          </a:p>
        </p:txBody>
      </p:sp>
      <p:sp>
        <p:nvSpPr>
          <p:cNvPr id="3" name="Retângulo 4">
            <a:extLst>
              <a:ext uri="{FF2B5EF4-FFF2-40B4-BE49-F238E27FC236}"/>
            </a:extLst>
          </p:cNvPr>
          <p:cNvSpPr/>
          <p:nvPr/>
        </p:nvSpPr>
        <p:spPr>
          <a:xfrm>
            <a:off x="711101" y="19232854"/>
            <a:ext cx="9720000" cy="882779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pt-BR" sz="4300" b="0" dirty="0">
                <a:ln>
                  <a:solidFill>
                    <a:schemeClr val="tx1"/>
                  </a:solidFill>
                </a:ln>
                <a:solidFill>
                  <a:srgbClr val="66FF66"/>
                </a:solidFill>
              </a:rPr>
              <a:t>ESPAÇO PARA IMAGENS</a:t>
            </a:r>
          </a:p>
          <a:p>
            <a:pPr algn="ctr">
              <a:defRPr/>
            </a:pPr>
            <a:r>
              <a:rPr lang="pt-BR" sz="2300" b="0" dirty="0">
                <a:solidFill>
                  <a:srgbClr val="339933"/>
                </a:solidFill>
              </a:rPr>
              <a:t>(OPCIONAL)</a:t>
            </a:r>
          </a:p>
          <a:p>
            <a:pPr algn="ctr">
              <a:defRPr/>
            </a:pPr>
            <a:endParaRPr lang="pt-BR" sz="2000" b="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16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7575398" y="841967"/>
            <a:ext cx="3299047" cy="1886932"/>
          </a:xfrm>
          <a:prstGeom prst="rect">
            <a:avLst/>
          </a:prstGeom>
          <a:noFill/>
          <a:ln>
            <a:noFill/>
          </a:ln>
        </p:spPr>
        <p:txBody>
          <a:bodyPr lIns="308573" tIns="154286" rIns="308573" bIns="154286" anchor="ctr"/>
          <a:lstStyle/>
          <a:p>
            <a:pPr algn="ctr">
              <a:spcBef>
                <a:spcPct val="20000"/>
              </a:spcBef>
              <a:defRPr/>
            </a:pPr>
            <a:r>
              <a:rPr lang="it-IT" sz="2900" dirty="0">
                <a:latin typeface="Arial" charset="0"/>
                <a:cs typeface="+mn-cs"/>
              </a:rPr>
              <a:t>LOGOTIPO DA ESCOLA</a:t>
            </a:r>
          </a:p>
          <a:p>
            <a:pPr algn="ctr">
              <a:spcBef>
                <a:spcPct val="20000"/>
              </a:spcBef>
              <a:defRPr/>
            </a:pPr>
            <a:r>
              <a:rPr lang="it-IT" sz="2900" dirty="0">
                <a:latin typeface="Arial" charset="0"/>
                <a:cs typeface="+mn-cs"/>
              </a:rPr>
              <a:t> (OPCIONAL)</a:t>
            </a:r>
            <a:r>
              <a:rPr lang="pt-BR" sz="2600" b="0" dirty="0">
                <a:latin typeface="Arial" charset="0"/>
                <a:cs typeface="+mn-cs"/>
              </a:rPr>
              <a:t> </a:t>
            </a:r>
          </a:p>
        </p:txBody>
      </p:sp>
      <p:sp>
        <p:nvSpPr>
          <p:cNvPr id="4110" name="Retângulo 5"/>
          <p:cNvSpPr>
            <a:spLocks noChangeArrowheads="1"/>
          </p:cNvSpPr>
          <p:nvPr/>
        </p:nvSpPr>
        <p:spPr bwMode="auto">
          <a:xfrm>
            <a:off x="4313768" y="15183317"/>
            <a:ext cx="13076767" cy="529814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00B050"/>
                </a:solidFill>
              </a:rPr>
              <a:t>OBS: </a:t>
            </a:r>
            <a:r>
              <a:rPr lang="pt-BR" b="0" dirty="0">
                <a:solidFill>
                  <a:srgbClr val="00B050"/>
                </a:solidFill>
              </a:rPr>
              <a:t>Estes espaços são </a:t>
            </a:r>
            <a:r>
              <a:rPr lang="pt-BR" b="0" dirty="0" smtClean="0">
                <a:solidFill>
                  <a:srgbClr val="00B050"/>
                </a:solidFill>
              </a:rPr>
              <a:t>sugestões</a:t>
            </a:r>
            <a:r>
              <a:rPr lang="pt-BR" b="0" dirty="0">
                <a:solidFill>
                  <a:srgbClr val="00B050"/>
                </a:solidFill>
              </a:rPr>
              <a:t>, pois eles deverão ser ajustados ao conteúdo do seu banner, com ou sem a moldura da caixa de texto, com ou sem imagens.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00B050"/>
                </a:solidFill>
              </a:rPr>
              <a:t>Por razões técnicas de impressão pedimos que evitem usar preenchimento de plano de fundo nos quadros e na página.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77933C"/>
                </a:solidFill>
              </a:rPr>
              <a:t>EXCLUAM TODOS OS QUADROS e INFORMATIVOS EM VERDE.</a:t>
            </a: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C3D69B"/>
              </a:solidFill>
            </a:endParaRPr>
          </a:p>
        </p:txBody>
      </p:sp>
      <p:sp>
        <p:nvSpPr>
          <p:cNvPr id="4111" name="Retângulo 6"/>
          <p:cNvSpPr>
            <a:spLocks noChangeArrowheads="1"/>
          </p:cNvSpPr>
          <p:nvPr/>
        </p:nvSpPr>
        <p:spPr bwMode="auto">
          <a:xfrm>
            <a:off x="4115859" y="6144684"/>
            <a:ext cx="14077950" cy="126627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>
            <a:spAutoFit/>
          </a:bodyPr>
          <a:lstStyle/>
          <a:p>
            <a:pPr eaLnBrk="0" hangingPunct="0"/>
            <a:r>
              <a:rPr lang="pt-BR" sz="2600">
                <a:solidFill>
                  <a:srgbClr val="00B050"/>
                </a:solidFill>
              </a:rPr>
              <a:t>Importante: </a:t>
            </a:r>
            <a:r>
              <a:rPr lang="pt-BR" sz="2600" b="0">
                <a:solidFill>
                  <a:srgbClr val="00B050"/>
                </a:solidFill>
              </a:rPr>
              <a:t>O nome do(a) Apresentador(a) deverá ser sublinhado e figurar em primeiro. </a:t>
            </a:r>
          </a:p>
          <a:p>
            <a:pPr eaLnBrk="0" hangingPunct="0"/>
            <a:r>
              <a:rPr lang="pt-BR" sz="2600" b="0">
                <a:solidFill>
                  <a:srgbClr val="00B050"/>
                </a:solidFill>
              </a:rPr>
              <a:t>O nome do(a) Professor(a) designar com a palavra “Orientador(a)” e se houver “Co-orientador(a)”</a:t>
            </a:r>
            <a:endParaRPr lang="pt-BR" b="0">
              <a:solidFill>
                <a:srgbClr val="00B050"/>
              </a:solidFill>
            </a:endParaRPr>
          </a:p>
        </p:txBody>
      </p:sp>
      <p:pic>
        <p:nvPicPr>
          <p:cNvPr id="4112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42" y="817034"/>
            <a:ext cx="5597748" cy="1879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1078</TotalTime>
  <Words>184</Words>
  <Application>Microsoft Office PowerPoint</Application>
  <PresentationFormat>Personalizar</PresentationFormat>
  <Paragraphs>38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Essencial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Fagonde</dc:creator>
  <cp:lastModifiedBy>user</cp:lastModifiedBy>
  <cp:revision>122</cp:revision>
  <cp:lastPrinted>2022-06-10T19:57:59Z</cp:lastPrinted>
  <dcterms:created xsi:type="dcterms:W3CDTF">2005-08-05T19:19:52Z</dcterms:created>
  <dcterms:modified xsi:type="dcterms:W3CDTF">2025-07-08T19:36:42Z</dcterms:modified>
</cp:coreProperties>
</file>