
<file path=[Content_Types].xml><?xml version="1.0" encoding="utf-8"?>
<Types xmlns="http://schemas.openxmlformats.org/package/2006/content-types">
  <Default Extension="jpg" ContentType="image/jpe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theme/theme2.xml" ContentType="application/vnd.openxmlformats-officedocument.theme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21602700" cy="28803600" type="screen4x3"/>
  <p:notesSz cx="6858000" cy="9144000"/>
  <p:defaultTextStyle>
    <a:lvl1pPr marL="0" indent="0" algn="l" defTabSz="914400" rtl="0">
      <a:lnSpc>
        <a:spcPct val="100000"/>
      </a:lnSpc>
      <a:spcBef>
        <a:spcPts val="0"/>
      </a:spcBef>
      <a:spcAft>
        <a:spcPts val="0"/>
      </a:spcAft>
      <a:buNone/>
      <a:defRPr lang="pt-BR" sz="3200" b="1" i="0">
        <a:solidFill>
          <a:schemeClr val="dk1"/>
        </a:solidFill>
        <a:latin typeface="Arial"/>
        <a:ea typeface="Arial"/>
      </a:defRPr>
    </a:lvl1pPr>
    <a:lvl2pPr marL="303212" indent="457200" algn="l" defTabSz="914400" rtl="0">
      <a:lnSpc>
        <a:spcPct val="100000"/>
      </a:lnSpc>
      <a:spcBef>
        <a:spcPts val="0"/>
      </a:spcBef>
      <a:spcAft>
        <a:spcPts val="0"/>
      </a:spcAft>
      <a:buNone/>
      <a:defRPr lang="pt-BR" sz="3200" b="1" i="0">
        <a:solidFill>
          <a:schemeClr val="dk1"/>
        </a:solidFill>
        <a:latin typeface="Arial"/>
        <a:ea typeface="Arial"/>
      </a:defRPr>
    </a:lvl2pPr>
    <a:lvl3pPr marL="608012" indent="914400" algn="l" defTabSz="914400" rtl="0">
      <a:lnSpc>
        <a:spcPct val="100000"/>
      </a:lnSpc>
      <a:spcBef>
        <a:spcPts val="0"/>
      </a:spcBef>
      <a:spcAft>
        <a:spcPts val="0"/>
      </a:spcAft>
      <a:buNone/>
      <a:defRPr lang="pt-BR" sz="3200" b="1" i="0">
        <a:solidFill>
          <a:schemeClr val="dk1"/>
        </a:solidFill>
        <a:latin typeface="Arial"/>
        <a:ea typeface="Arial"/>
      </a:defRPr>
    </a:lvl3pPr>
    <a:lvl4pPr marL="912812" indent="1371600" algn="l" defTabSz="914400" rtl="0">
      <a:lnSpc>
        <a:spcPct val="100000"/>
      </a:lnSpc>
      <a:spcBef>
        <a:spcPts val="0"/>
      </a:spcBef>
      <a:spcAft>
        <a:spcPts val="0"/>
      </a:spcAft>
      <a:buNone/>
      <a:defRPr lang="pt-BR" sz="3200" b="1" i="0">
        <a:solidFill>
          <a:schemeClr val="dk1"/>
        </a:solidFill>
        <a:latin typeface="Arial"/>
        <a:ea typeface="Arial"/>
      </a:defRPr>
    </a:lvl4pPr>
    <a:lvl5pPr marL="1217612" indent="1828800" algn="l" defTabSz="914400" rtl="0">
      <a:lnSpc>
        <a:spcPct val="100000"/>
      </a:lnSpc>
      <a:spcBef>
        <a:spcPts val="0"/>
      </a:spcBef>
      <a:spcAft>
        <a:spcPts val="0"/>
      </a:spcAft>
      <a:buNone/>
      <a:defRPr lang="pt-BR" sz="3200" b="1" i="0">
        <a:solidFill>
          <a:schemeClr val="dk1"/>
        </a:solidFill>
        <a:latin typeface="Arial"/>
        <a:ea typeface="Arial"/>
      </a:defRPr>
    </a:lvl5pPr>
    <a:lvl6pPr>
      <a:defRPr lang="pt-BR" sz="1800"/>
    </a:lvl6pPr>
    <a:lvl7pPr>
      <a:defRPr lang="pt-BR" sz="1800"/>
    </a:lvl7pPr>
    <a:lvl8pPr>
      <a:defRPr lang="pt-BR" sz="1800"/>
    </a:lvl8pPr>
    <a:lvl9pPr>
      <a:defRPr lang="pt-BR" sz="1800"/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6034369" name="Rectangle 2"/>
          <p:cNvSpPr>
            <a:spLocks noChangeShapeType="1" noGrp="1"/>
          </p:cNvSpPr>
          <p:nvPr>
            <p:ph type="hdr" idx="0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056004307" name="Rectangle 3"/>
          <p:cNvSpPr>
            <a:spLocks noChangeShapeType="1" noGrp="1"/>
          </p:cNvSpPr>
          <p:nvPr>
            <p:ph type="dt" idx="1"/>
          </p:nvPr>
        </p:nvSpPr>
        <p:spPr bwMode="auto">
          <a:xfrm>
            <a:off x="3884612" y="0"/>
            <a:ext cx="2971800" cy="457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31662837" name="Rectangle 4"/>
          <p:cNvSpPr>
            <a:spLocks noChangeShapeType="1" noGrp="1"/>
          </p:cNvSpPr>
          <p:nvPr>
            <p:ph type="sldImg" idx="2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  <a:noFill/>
          <a:ln w="9524">
            <a:solidFill>
              <a:srgbClr val="000000"/>
            </a:solidFill>
            <a:round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025079072" name="Rectangle 5"/>
          <p:cNvSpPr>
            <a:spLocks noChangeShapeType="1" noGrp="1"/>
          </p:cNvSpPr>
          <p:nvPr>
            <p:ph type="body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>
                <a:solidFill>
                  <a:schemeClr val="dk1"/>
                </a:solidFill>
                <a:latin typeface="Arial"/>
              </a:defRPr>
            </a:lvl1pPr>
            <a:lvl2pPr marL="303212" indent="303212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>
                <a:solidFill>
                  <a:schemeClr val="dk1"/>
                </a:solidFill>
                <a:latin typeface="Arial"/>
              </a:defRPr>
            </a:lvl2pPr>
            <a:lvl3pPr marL="608012" indent="608012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>
                <a:solidFill>
                  <a:schemeClr val="dk1"/>
                </a:solidFill>
                <a:latin typeface="Arial"/>
              </a:defRPr>
            </a:lvl3pPr>
            <a:lvl4pPr marL="912812" indent="912812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>
                <a:solidFill>
                  <a:schemeClr val="dk1"/>
                </a:solidFill>
                <a:latin typeface="Arial"/>
              </a:defRPr>
            </a:lvl4pPr>
            <a:lvl5pPr marL="1217612" indent="1217612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Clique para editar os estilos do texto mestre</a:t>
            </a:r>
            <a:endParaRPr/>
          </a:p>
          <a:p>
            <a:pPr marL="303212" lvl="1" indent="0">
              <a:spcBef>
                <a:spcPts val="0"/>
              </a:spcBef>
              <a:buNone/>
              <a:defRPr/>
            </a:pPr>
            <a:r>
              <a:rPr/>
              <a:t>Segundo nível</a:t>
            </a:r>
            <a:endParaRPr/>
          </a:p>
          <a:p>
            <a:pPr marL="608012" lvl="2" indent="0">
              <a:spcBef>
                <a:spcPts val="0"/>
              </a:spcBef>
              <a:buNone/>
              <a:defRPr/>
            </a:pPr>
            <a:r>
              <a:rPr/>
              <a:t>Terceiro nível</a:t>
            </a:r>
            <a:endParaRPr/>
          </a:p>
          <a:p>
            <a:pPr marL="912812" lvl="3" indent="0">
              <a:spcBef>
                <a:spcPts val="0"/>
              </a:spcBef>
              <a:buNone/>
              <a:defRPr/>
            </a:pPr>
            <a:r>
              <a:rPr/>
              <a:t>Quarto nível</a:t>
            </a:r>
            <a:endParaRPr/>
          </a:p>
          <a:p>
            <a:pPr marL="1217612" lvl="4" indent="0">
              <a:spcBef>
                <a:spcPts val="0"/>
              </a:spcBef>
              <a:buNone/>
              <a:defRPr/>
            </a:pPr>
            <a:r>
              <a:rPr/>
              <a:t>Quinto nível</a:t>
            </a:r>
            <a:endParaRPr/>
          </a:p>
        </p:txBody>
      </p:sp>
      <p:sp>
        <p:nvSpPr>
          <p:cNvPr id="361451857" name="Rectangle 6"/>
          <p:cNvSpPr>
            <a:spLocks noChangeShapeType="1" noGrp="1"/>
          </p:cNvSpPr>
          <p:nvPr>
            <p:ph type="ftr" idx="4"/>
          </p:nvPr>
        </p:nvSpPr>
        <p:spPr bwMode="auto">
          <a:xfrm>
            <a:off x="0" y="8685212"/>
            <a:ext cx="2971800" cy="457200"/>
          </a:xfrm>
          <a:prstGeom prst="rect">
            <a:avLst/>
          </a:prstGeom>
          <a:noFill/>
        </p:spPr>
        <p:txBody>
          <a:bodyPr lIns="91440" tIns="45720" rIns="91440" bIns="45720" anchor="b"/>
          <a:lstStyle/>
          <a:p>
            <a:pPr>
              <a:defRPr/>
            </a:pPr>
            <a:endParaRPr sz="1400"/>
          </a:p>
        </p:txBody>
      </p:sp>
      <p:sp>
        <p:nvSpPr>
          <p:cNvPr id="1694380131" name="Rectangle 7"/>
          <p:cNvSpPr>
            <a:spLocks noChangeShapeType="1" noGrp="1"/>
          </p:cNvSpPr>
          <p:nvPr>
            <p:ph type="sldNum" idx="5"/>
          </p:nvPr>
        </p:nvSpPr>
        <p:spPr bwMode="auto">
          <a:xfrm>
            <a:off x="3884612" y="8685212"/>
            <a:ext cx="2971800" cy="457200"/>
          </a:xfrm>
          <a:prstGeom prst="rect">
            <a:avLst/>
          </a:prstGeom>
          <a:noFill/>
        </p:spPr>
        <p:txBody>
          <a:bodyPr lIns="91440" tIns="45720" rIns="91440" bIns="45720" anchor="b"/>
          <a:lstStyle>
            <a:lvl1pPr marL="0" indent="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1pPr>
            <a:lvl2pPr marL="1439862" indent="4572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2pPr>
            <a:lvl3pPr marL="2879725" indent="9144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3pPr>
            <a:lvl4pPr marL="4319587" indent="13716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4pPr>
            <a:lvl5pPr marL="5759450" indent="18288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lang="pt-BR" sz="1200" b="0" i="0" u="none"/>
              <a:t>*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4501162" name="Rectangle 7"/>
          <p:cNvSpPr txBox="1">
            <a:spLocks noChangeShapeType="1" noGrp="1"/>
          </p:cNvSpPr>
          <p:nvPr>
            <p:ph type="sldNum"/>
          </p:nvPr>
        </p:nvSpPr>
        <p:spPr bwMode="auto">
          <a:xfrm>
            <a:off x="3884612" y="8685212"/>
            <a:ext cx="2971800" cy="457200"/>
          </a:xfrm>
          <a:prstGeom prst="rect">
            <a:avLst/>
          </a:prstGeom>
          <a:noFill/>
        </p:spPr>
        <p:txBody>
          <a:bodyPr lIns="91440" tIns="45720" rIns="91440" bIns="45720" anchor="b"/>
          <a:lstStyle/>
          <a:p>
            <a:pPr lvl="0" algn="r">
              <a:defRPr/>
            </a:pPr>
            <a:fld id="{D038279B-FC19-497E-A7D1-5ADD9CAF016F}" type="slidenum">
              <a:rPr lang="pt-BR" sz="1200" b="0" i="0" u="none"/>
              <a:t>*</a:t>
            </a:fld>
            <a:endParaRPr/>
          </a:p>
        </p:txBody>
      </p:sp>
      <p:sp>
        <p:nvSpPr>
          <p:cNvPr id="1703623126" name="Rectangle 2"/>
          <p:cNvSpPr>
            <a:spLocks noChangeShapeType="1" noGrp="1"/>
          </p:cNvSpPr>
          <p:nvPr>
            <p:ph type="sldImg" idx="0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defRPr/>
            </a:pPr>
            <a:endParaRPr sz="1400"/>
          </a:p>
        </p:txBody>
      </p:sp>
      <p:sp>
        <p:nvSpPr>
          <p:cNvPr id="1964788422" name="Rectangle 3"/>
          <p:cNvSpPr>
            <a:spLocks noChangeShapeType="1"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</p:spPr>
        <p:txBody>
          <a:bodyPr lIns="91440" tIns="45720" rIns="91440" bIns="45720" anchor="t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and Object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3599194" name="Shape 1026"/>
          <p:cNvSpPr>
            <a:spLocks noChangeShapeType="1" noGrp="1"/>
          </p:cNvSpPr>
          <p:nvPr>
            <p:ph type="title" idx="0"/>
          </p:nvPr>
        </p:nvSpPr>
        <p:spPr bwMode="auto">
          <a:xfrm>
            <a:off x="1081087" y="641350"/>
            <a:ext cx="13681075" cy="5761037"/>
          </a:xfrm>
          <a:prstGeom prst="rect">
            <a:avLst/>
          </a:prstGeom>
          <a:noFill/>
        </p:spPr>
        <p:txBody>
          <a:bodyPr lIns="288007" tIns="144004" rIns="288007" bIns="144004" anchor="b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Clique para editar o título mestre</a:t>
            </a:r>
            <a:endParaRPr/>
          </a:p>
        </p:txBody>
      </p:sp>
      <p:sp>
        <p:nvSpPr>
          <p:cNvPr id="536169181" name="Shape 1027"/>
          <p:cNvSpPr>
            <a:spLocks noChangeShapeType="1" noGrp="1"/>
          </p:cNvSpPr>
          <p:nvPr>
            <p:ph idx="1"/>
          </p:nvPr>
        </p:nvSpPr>
        <p:spPr bwMode="auto">
          <a:xfrm>
            <a:off x="1081087" y="7361237"/>
            <a:ext cx="18002250" cy="18368962"/>
          </a:xfrm>
          <a:prstGeom prst="rect">
            <a:avLst/>
          </a:prstGeom>
          <a:noFill/>
        </p:spPr>
        <p:txBody>
          <a:bodyPr lIns="288007" tIns="144004" rIns="288007" bIns="144004"/>
          <a:lstStyle>
            <a:lvl1pPr marL="227012" indent="0" algn="l" defTabSz="2878137" rtl="0">
              <a:lnSpc>
                <a:spcPct val="100000"/>
              </a:lnSpc>
              <a:spcBef>
                <a:spcPts val="0"/>
              </a:spcBef>
              <a:spcAft>
                <a:spcPts val="1888"/>
              </a:spcAft>
              <a:buNone/>
              <a:defRPr sz="6300" b="1" i="0">
                <a:solidFill>
                  <a:schemeClr val="dk1"/>
                </a:solidFill>
                <a:latin typeface="Arial"/>
              </a:defRPr>
            </a:lvl1pPr>
            <a:lvl2pPr marL="1438275" indent="863599" algn="l" defTabSz="287813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6300" b="0" i="0">
                <a:solidFill>
                  <a:schemeClr val="dk1"/>
                </a:solidFill>
                <a:latin typeface="Arial"/>
              </a:defRPr>
            </a:lvl2pPr>
            <a:lvl3pPr marL="3598862" indent="2879725" algn="l" defTabSz="287813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5700" b="0" i="0">
                <a:solidFill>
                  <a:schemeClr val="dk1"/>
                </a:solidFill>
                <a:latin typeface="Arial"/>
              </a:defRPr>
            </a:lvl3pPr>
            <a:lvl4pPr marL="5038725" indent="4319587" algn="l" defTabSz="287813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5700" b="0" i="0">
                <a:solidFill>
                  <a:schemeClr val="dk1"/>
                </a:solidFill>
                <a:latin typeface="Arial"/>
              </a:defRPr>
            </a:lvl4pPr>
            <a:lvl5pPr marL="6478587" indent="5759450" algn="l" defTabSz="287813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570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227012" lvl="0" indent="-227012">
              <a:spcBef>
                <a:spcPts val="0"/>
              </a:spcBef>
              <a:buNone/>
              <a:defRPr/>
            </a:pPr>
            <a:r>
              <a:rPr lang="pt-BR"/>
              <a:t>Clique para editar o texto mestre</a:t>
            </a:r>
            <a:endParaRPr/>
          </a:p>
          <a:p>
            <a:pPr marL="1438275" lvl="1" indent="-574675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Segundo nível</a:t>
            </a:r>
            <a:endParaRPr/>
          </a:p>
          <a:p>
            <a:pPr marL="3598862" lvl="2" indent="-719137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Terceiro nível</a:t>
            </a:r>
            <a:endParaRPr/>
          </a:p>
          <a:p>
            <a:pPr marL="5038725" lvl="3" indent="-719138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Quarto nível</a:t>
            </a:r>
            <a:endParaRPr/>
          </a:p>
          <a:p>
            <a:pPr marL="6478587" lvl="4" indent="-719137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Quinto nível</a:t>
            </a:r>
            <a:endParaRPr/>
          </a:p>
        </p:txBody>
      </p:sp>
      <p:sp>
        <p:nvSpPr>
          <p:cNvPr id="1162894448" name="Shape 1028"/>
          <p:cNvSpPr>
            <a:spLocks noChangeShapeType="1" noGrp="1"/>
          </p:cNvSpPr>
          <p:nvPr>
            <p:ph type="dt" idx="2"/>
          </p:nvPr>
        </p:nvSpPr>
        <p:spPr bwMode="auto">
          <a:xfrm>
            <a:off x="1081087" y="25922286"/>
            <a:ext cx="8099425" cy="1281112"/>
          </a:xfrm>
          <a:prstGeom prst="rect">
            <a:avLst/>
          </a:prstGeom>
          <a:noFill/>
        </p:spPr>
        <p:txBody>
          <a:bodyPr lIns="288007" tIns="144004" rIns="288007" bIns="0" anchor="b"/>
          <a:lstStyle/>
          <a:p>
            <a:pPr>
              <a:defRPr/>
            </a:pPr>
            <a:endParaRPr sz="1400"/>
          </a:p>
        </p:txBody>
      </p:sp>
      <p:sp>
        <p:nvSpPr>
          <p:cNvPr id="1329656573" name="Shape 1029"/>
          <p:cNvSpPr>
            <a:spLocks noChangeShapeType="1" noGrp="1"/>
          </p:cNvSpPr>
          <p:nvPr>
            <p:ph type="ftr" idx="3"/>
          </p:nvPr>
        </p:nvSpPr>
        <p:spPr bwMode="auto">
          <a:xfrm>
            <a:off x="1081087" y="27270075"/>
            <a:ext cx="8099425" cy="1192212"/>
          </a:xfrm>
          <a:prstGeom prst="rect">
            <a:avLst/>
          </a:prstGeom>
          <a:noFill/>
        </p:spPr>
        <p:txBody>
          <a:bodyPr lIns="288007" tIns="144004" rIns="288007" bIns="144004"/>
          <a:lstStyle/>
          <a:p>
            <a:pPr>
              <a:defRPr/>
            </a:pPr>
            <a:endParaRPr sz="1400"/>
          </a:p>
        </p:txBody>
      </p:sp>
      <p:sp>
        <p:nvSpPr>
          <p:cNvPr id="481029473" name="Shape 1030"/>
          <p:cNvSpPr>
            <a:spLocks noChangeShapeType="1" noGrp="1"/>
          </p:cNvSpPr>
          <p:nvPr>
            <p:ph type="sldNum" idx="4"/>
          </p:nvPr>
        </p:nvSpPr>
        <p:spPr bwMode="auto">
          <a:xfrm rot="-5400000">
            <a:off x="18227675" y="25053925"/>
            <a:ext cx="5527675" cy="863599"/>
          </a:xfrm>
          <a:prstGeom prst="rect">
            <a:avLst/>
          </a:prstGeom>
          <a:noFill/>
        </p:spPr>
        <p:txBody>
          <a:bodyPr lIns="288007" tIns="144004" rIns="288007" bIns="144004" anchor="ctr" anchorCtr="0"/>
          <a:lstStyle>
            <a:lvl1pPr marL="0" indent="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1pPr>
            <a:lvl2pPr marL="1439862" indent="4572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2pPr>
            <a:lvl3pPr marL="2879725" indent="9144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3pPr>
            <a:lvl4pPr marL="4319587" indent="13716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4pPr>
            <a:lvl5pPr marL="5759450" indent="18288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fld id="{D038279B-FC19-497E-A7D1-5ADD9CAF016F}" type="slidenum">
              <a:rPr lang="pt-BR" sz="7500">
                <a:solidFill>
                  <a:schemeClr val="dk2"/>
                </a:solidFill>
              </a:rPr>
              <a:t>&lt;#&gt;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1_Essencial">
    <p:bg>
      <p:bgPr shadeToTitle="0">
        <a:blipFill rotWithShape="1">
          <a:blip r:embed="rId2"/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4836800" name="Rectangle 8"/>
          <p:cNvSpPr>
            <a:spLocks noChangeShapeType="1" noGrp="1"/>
          </p:cNvSpPr>
          <p:nvPr/>
        </p:nvSpPr>
        <p:spPr bwMode="auto">
          <a:xfrm>
            <a:off x="21264562" y="20354925"/>
            <a:ext cx="338137" cy="8448675"/>
          </a:xfrm>
          <a:prstGeom prst="rect">
            <a:avLst/>
          </a:prstGeom>
          <a:solidFill>
            <a:schemeClr val="dk2"/>
          </a:solidFill>
        </p:spPr>
        <p:txBody>
          <a:bodyPr lIns="288007" tIns="144004" rIns="288007" bIns="144004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296196658" name="Rectangle 9"/>
          <p:cNvSpPr>
            <a:spLocks noChangeShapeType="1" noGrp="1"/>
          </p:cNvSpPr>
          <p:nvPr/>
        </p:nvSpPr>
        <p:spPr bwMode="auto">
          <a:xfrm>
            <a:off x="21264562" y="0"/>
            <a:ext cx="338137" cy="20354925"/>
          </a:xfrm>
          <a:prstGeom prst="rect">
            <a:avLst/>
          </a:prstGeom>
          <a:solidFill>
            <a:schemeClr val="dk1"/>
          </a:solidFill>
        </p:spPr>
        <p:txBody>
          <a:bodyPr lIns="288007" tIns="144004" rIns="288007" bIns="144004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711598144" name="Title Placeholder 1"/>
          <p:cNvSpPr>
            <a:spLocks noChangeShapeType="1" noGrp="1"/>
          </p:cNvSpPr>
          <p:nvPr>
            <p:ph type="title" idx="0"/>
          </p:nvPr>
        </p:nvSpPr>
        <p:spPr bwMode="auto">
          <a:xfrm>
            <a:off x="1081087" y="641350"/>
            <a:ext cx="13681075" cy="5761037"/>
          </a:xfrm>
          <a:prstGeom prst="rect">
            <a:avLst/>
          </a:prstGeom>
          <a:noFill/>
        </p:spPr>
        <p:txBody>
          <a:bodyPr lIns="288007" tIns="144004" rIns="288007" bIns="144004" anchor="b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Clique para editar o título mestre</a:t>
            </a:r>
            <a:endParaRPr/>
          </a:p>
        </p:txBody>
      </p:sp>
      <p:sp>
        <p:nvSpPr>
          <p:cNvPr id="1550477288" name="Text Placeholder 2"/>
          <p:cNvSpPr>
            <a:spLocks noChangeShapeType="1" noGrp="1"/>
          </p:cNvSpPr>
          <p:nvPr>
            <p:ph type="body" idx="1"/>
          </p:nvPr>
        </p:nvSpPr>
        <p:spPr bwMode="auto">
          <a:xfrm>
            <a:off x="1081087" y="7361237"/>
            <a:ext cx="18002250" cy="18368962"/>
          </a:xfrm>
          <a:prstGeom prst="rect">
            <a:avLst/>
          </a:prstGeom>
          <a:noFill/>
        </p:spPr>
        <p:txBody>
          <a:bodyPr lIns="288007" tIns="144004" rIns="288007" bIns="144004"/>
          <a:lstStyle/>
          <a:p>
            <a:pPr marL="227012" lvl="0" indent="-227012">
              <a:spcBef>
                <a:spcPts val="0"/>
              </a:spcBef>
              <a:buNone/>
              <a:defRPr/>
            </a:pPr>
            <a:r>
              <a:rPr lang="pt-BR"/>
              <a:t>Clique para editar o texto mestre</a:t>
            </a:r>
            <a:endParaRPr/>
          </a:p>
          <a:p>
            <a:pPr marL="1438275" lvl="1" indent="-574675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Segundo nível</a:t>
            </a:r>
            <a:endParaRPr/>
          </a:p>
          <a:p>
            <a:pPr marL="3598862" lvl="2" indent="-719137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Terceiro nível</a:t>
            </a:r>
            <a:endParaRPr/>
          </a:p>
          <a:p>
            <a:pPr marL="5038725" lvl="3" indent="-719138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Quarto nível</a:t>
            </a:r>
            <a:endParaRPr/>
          </a:p>
          <a:p>
            <a:pPr marL="6478587" lvl="4" indent="-719137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Quinto nível</a:t>
            </a:r>
            <a:endParaRPr/>
          </a:p>
        </p:txBody>
      </p:sp>
      <p:sp>
        <p:nvSpPr>
          <p:cNvPr id="401442453" name="Date Placeholder 3"/>
          <p:cNvSpPr>
            <a:spLocks noChangeShapeType="1" noGrp="1"/>
          </p:cNvSpPr>
          <p:nvPr>
            <p:ph type="dt" idx="2"/>
          </p:nvPr>
        </p:nvSpPr>
        <p:spPr bwMode="auto">
          <a:xfrm>
            <a:off x="1081087" y="25922286"/>
            <a:ext cx="8099425" cy="1281112"/>
          </a:xfrm>
          <a:prstGeom prst="rect">
            <a:avLst/>
          </a:prstGeom>
          <a:noFill/>
        </p:spPr>
        <p:txBody>
          <a:bodyPr lIns="288007" tIns="144004" rIns="288007" bIns="0" anchor="b"/>
          <a:lstStyle/>
          <a:p>
            <a:pPr>
              <a:defRPr/>
            </a:pPr>
            <a:endParaRPr sz="1400"/>
          </a:p>
        </p:txBody>
      </p:sp>
      <p:sp>
        <p:nvSpPr>
          <p:cNvPr id="217859033" name="Footer Placeholder 4"/>
          <p:cNvSpPr>
            <a:spLocks noChangeShapeType="1" noGrp="1"/>
          </p:cNvSpPr>
          <p:nvPr>
            <p:ph type="ftr" idx="3"/>
          </p:nvPr>
        </p:nvSpPr>
        <p:spPr bwMode="auto">
          <a:xfrm>
            <a:off x="1081087" y="27270075"/>
            <a:ext cx="8099425" cy="1192212"/>
          </a:xfrm>
          <a:prstGeom prst="rect">
            <a:avLst/>
          </a:prstGeom>
          <a:noFill/>
        </p:spPr>
        <p:txBody>
          <a:bodyPr lIns="288007" tIns="144004" rIns="288007" bIns="144004"/>
          <a:lstStyle/>
          <a:p>
            <a:pPr>
              <a:defRPr/>
            </a:pPr>
            <a:endParaRPr sz="1400"/>
          </a:p>
        </p:txBody>
      </p:sp>
      <p:sp>
        <p:nvSpPr>
          <p:cNvPr id="100117996" name="Slide Number Placeholder 5"/>
          <p:cNvSpPr>
            <a:spLocks noChangeShapeType="1" noGrp="1"/>
          </p:cNvSpPr>
          <p:nvPr>
            <p:ph type="sldNum" idx="4"/>
          </p:nvPr>
        </p:nvSpPr>
        <p:spPr bwMode="auto">
          <a:xfrm rot="-5400000">
            <a:off x="18227675" y="25053925"/>
            <a:ext cx="5527675" cy="863599"/>
          </a:xfrm>
          <a:prstGeom prst="rect">
            <a:avLst/>
          </a:prstGeom>
          <a:noFill/>
        </p:spPr>
        <p:txBody>
          <a:bodyPr lIns="288007" tIns="144004" rIns="288007" bIns="144004" anchor="ctr" anchorCtr="0"/>
          <a:lstStyle/>
          <a:p>
            <a:pPr marL="0" lvl="0" indent="0">
              <a:spcBef>
                <a:spcPts val="0"/>
              </a:spcBef>
              <a:buNone/>
              <a:defRPr/>
            </a:pPr>
            <a:fld id="{D038279B-FC19-497E-A7D1-5ADD9CAF016F}" type="slidenum">
              <a:rPr lang="pt-BR" sz="7500"/>
              <a:t>*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2_Essencial">
    <p:bg>
      <p:bgPr shadeToTitle="0">
        <a:blipFill rotWithShape="1">
          <a:blip r:embed="rId2"/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5424134" name="Rectangle 8"/>
          <p:cNvSpPr>
            <a:spLocks noChangeShapeType="1" noGrp="1"/>
          </p:cNvSpPr>
          <p:nvPr/>
        </p:nvSpPr>
        <p:spPr bwMode="auto">
          <a:xfrm>
            <a:off x="21264562" y="20354925"/>
            <a:ext cx="338137" cy="8448675"/>
          </a:xfrm>
          <a:prstGeom prst="rect">
            <a:avLst/>
          </a:prstGeom>
          <a:solidFill>
            <a:schemeClr val="dk2"/>
          </a:solidFill>
        </p:spPr>
        <p:txBody>
          <a:bodyPr lIns="288007" tIns="144004" rIns="288007" bIns="144004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12199923" name="Rectangle 9"/>
          <p:cNvSpPr>
            <a:spLocks noChangeShapeType="1" noGrp="1"/>
          </p:cNvSpPr>
          <p:nvPr/>
        </p:nvSpPr>
        <p:spPr bwMode="auto">
          <a:xfrm>
            <a:off x="21264562" y="0"/>
            <a:ext cx="338137" cy="20354925"/>
          </a:xfrm>
          <a:prstGeom prst="rect">
            <a:avLst/>
          </a:prstGeom>
          <a:solidFill>
            <a:schemeClr val="dk1"/>
          </a:solidFill>
        </p:spPr>
        <p:txBody>
          <a:bodyPr lIns="288007" tIns="144004" rIns="288007" bIns="144004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796821593" name="Title Placeholder 1"/>
          <p:cNvSpPr>
            <a:spLocks noChangeShapeType="1" noGrp="1"/>
          </p:cNvSpPr>
          <p:nvPr>
            <p:ph type="title" idx="0"/>
          </p:nvPr>
        </p:nvSpPr>
        <p:spPr bwMode="auto">
          <a:xfrm>
            <a:off x="1081087" y="641350"/>
            <a:ext cx="13681075" cy="5761037"/>
          </a:xfrm>
          <a:prstGeom prst="rect">
            <a:avLst/>
          </a:prstGeom>
          <a:noFill/>
        </p:spPr>
        <p:txBody>
          <a:bodyPr lIns="288007" tIns="144004" rIns="288007" bIns="144004" anchor="b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Clique para editar o título mestre</a:t>
            </a:r>
            <a:endParaRPr/>
          </a:p>
        </p:txBody>
      </p:sp>
      <p:sp>
        <p:nvSpPr>
          <p:cNvPr id="1459102341" name="Text Placeholder 2"/>
          <p:cNvSpPr>
            <a:spLocks noChangeShapeType="1" noGrp="1"/>
          </p:cNvSpPr>
          <p:nvPr>
            <p:ph type="body" idx="1"/>
          </p:nvPr>
        </p:nvSpPr>
        <p:spPr bwMode="auto">
          <a:xfrm>
            <a:off x="1081087" y="7361237"/>
            <a:ext cx="18002250" cy="18368962"/>
          </a:xfrm>
          <a:prstGeom prst="rect">
            <a:avLst/>
          </a:prstGeom>
          <a:noFill/>
        </p:spPr>
        <p:txBody>
          <a:bodyPr lIns="288007" tIns="144004" rIns="288007" bIns="144004"/>
          <a:lstStyle/>
          <a:p>
            <a:pPr marL="227012" lvl="0" indent="-227012">
              <a:spcBef>
                <a:spcPts val="0"/>
              </a:spcBef>
              <a:buNone/>
              <a:defRPr/>
            </a:pPr>
            <a:r>
              <a:rPr lang="pt-BR"/>
              <a:t>Clique para editar o texto mestre</a:t>
            </a:r>
            <a:endParaRPr/>
          </a:p>
          <a:p>
            <a:pPr marL="1438275" lvl="1" indent="-574675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Segundo nível</a:t>
            </a:r>
            <a:endParaRPr/>
          </a:p>
          <a:p>
            <a:pPr marL="3598862" lvl="2" indent="-719137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Terceiro nível</a:t>
            </a:r>
            <a:endParaRPr/>
          </a:p>
          <a:p>
            <a:pPr marL="5038725" lvl="3" indent="-719138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Quarto nível</a:t>
            </a:r>
            <a:endParaRPr/>
          </a:p>
          <a:p>
            <a:pPr marL="6478587" lvl="4" indent="-719137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Quinto nível</a:t>
            </a:r>
            <a:endParaRPr/>
          </a:p>
        </p:txBody>
      </p:sp>
      <p:sp>
        <p:nvSpPr>
          <p:cNvPr id="1417273813" name="Date Placeholder 4"/>
          <p:cNvSpPr>
            <a:spLocks noChangeShapeType="1" noGrp="1"/>
          </p:cNvSpPr>
          <p:nvPr>
            <p:ph type="dt" idx="2"/>
          </p:nvPr>
        </p:nvSpPr>
        <p:spPr bwMode="auto">
          <a:xfrm>
            <a:off x="1081087" y="25922286"/>
            <a:ext cx="8099425" cy="1281112"/>
          </a:xfrm>
          <a:prstGeom prst="rect">
            <a:avLst/>
          </a:prstGeom>
          <a:noFill/>
        </p:spPr>
        <p:txBody>
          <a:bodyPr lIns="288007" tIns="144004" rIns="288007" bIns="0" anchor="b"/>
          <a:lstStyle/>
          <a:p>
            <a:pPr>
              <a:defRPr/>
            </a:pPr>
            <a:endParaRPr sz="1400"/>
          </a:p>
        </p:txBody>
      </p:sp>
      <p:sp>
        <p:nvSpPr>
          <p:cNvPr id="825981167" name="Footer Placeholder 5"/>
          <p:cNvSpPr>
            <a:spLocks noChangeShapeType="1" noGrp="1"/>
          </p:cNvSpPr>
          <p:nvPr>
            <p:ph type="ftr" idx="3"/>
          </p:nvPr>
        </p:nvSpPr>
        <p:spPr bwMode="auto">
          <a:xfrm>
            <a:off x="1081087" y="27270075"/>
            <a:ext cx="8099425" cy="1192212"/>
          </a:xfrm>
          <a:prstGeom prst="rect">
            <a:avLst/>
          </a:prstGeom>
          <a:noFill/>
        </p:spPr>
        <p:txBody>
          <a:bodyPr lIns="288007" tIns="144004" rIns="288007" bIns="144004"/>
          <a:lstStyle/>
          <a:p>
            <a:pPr>
              <a:defRPr/>
            </a:pPr>
            <a:endParaRPr sz="1400"/>
          </a:p>
        </p:txBody>
      </p:sp>
      <p:sp>
        <p:nvSpPr>
          <p:cNvPr id="994354002" name="Slide Number Placeholder 6"/>
          <p:cNvSpPr>
            <a:spLocks noChangeShapeType="1" noGrp="1"/>
          </p:cNvSpPr>
          <p:nvPr>
            <p:ph type="sldNum" idx="4"/>
          </p:nvPr>
        </p:nvSpPr>
        <p:spPr bwMode="auto">
          <a:xfrm rot="-5400000">
            <a:off x="18227675" y="25053925"/>
            <a:ext cx="5527675" cy="863599"/>
          </a:xfrm>
          <a:prstGeom prst="rect">
            <a:avLst/>
          </a:prstGeom>
          <a:noFill/>
        </p:spPr>
        <p:txBody>
          <a:bodyPr lIns="288007" tIns="144004" rIns="288007" bIns="144004" anchor="ctr" anchorCtr="0"/>
          <a:lstStyle/>
          <a:p>
            <a:pPr marL="0" lvl="0" indent="0">
              <a:spcBef>
                <a:spcPts val="0"/>
              </a:spcBef>
              <a:buNone/>
              <a:defRPr/>
            </a:pPr>
            <a:fld id="{D038279B-FC19-497E-A7D1-5ADD9CAF016F}" type="slidenum">
              <a:rPr lang="pt-BR" sz="7500"/>
              <a:t>*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 rotWithShape="1">
          <a:blip r:embed="rId5"/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716707" name="Title Placeholder 1"/>
          <p:cNvSpPr>
            <a:spLocks noChangeShapeType="1" noGrp="1"/>
          </p:cNvSpPr>
          <p:nvPr>
            <p:ph type="title" idx="0"/>
          </p:nvPr>
        </p:nvSpPr>
        <p:spPr bwMode="auto">
          <a:xfrm>
            <a:off x="1081087" y="641350"/>
            <a:ext cx="13681075" cy="5761037"/>
          </a:xfrm>
          <a:prstGeom prst="rect">
            <a:avLst/>
          </a:prstGeom>
          <a:noFill/>
        </p:spPr>
        <p:txBody>
          <a:bodyPr lIns="288007" tIns="144004" rIns="288007" bIns="144004" anchor="b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Clique para editar o título mestre</a:t>
            </a:r>
            <a:endParaRPr/>
          </a:p>
        </p:txBody>
      </p:sp>
      <p:sp>
        <p:nvSpPr>
          <p:cNvPr id="2119111683" name="Text Placeholder 2"/>
          <p:cNvSpPr>
            <a:spLocks noChangeShapeType="1" noGrp="1"/>
          </p:cNvSpPr>
          <p:nvPr>
            <p:ph type="body" idx="1"/>
          </p:nvPr>
        </p:nvSpPr>
        <p:spPr bwMode="auto">
          <a:xfrm>
            <a:off x="1081087" y="7361237"/>
            <a:ext cx="18002250" cy="18368962"/>
          </a:xfrm>
          <a:prstGeom prst="rect">
            <a:avLst/>
          </a:prstGeom>
          <a:noFill/>
        </p:spPr>
        <p:txBody>
          <a:bodyPr lIns="288007" tIns="144004" rIns="288007" bIns="144004"/>
          <a:lstStyle>
            <a:lvl1pPr marL="227012" indent="0" algn="l" defTabSz="2878137" rtl="0">
              <a:lnSpc>
                <a:spcPct val="100000"/>
              </a:lnSpc>
              <a:spcBef>
                <a:spcPts val="0"/>
              </a:spcBef>
              <a:spcAft>
                <a:spcPts val="1888"/>
              </a:spcAft>
              <a:buNone/>
              <a:defRPr sz="6300" b="1" i="0">
                <a:solidFill>
                  <a:schemeClr val="dk1"/>
                </a:solidFill>
                <a:latin typeface="Arial"/>
              </a:defRPr>
            </a:lvl1pPr>
            <a:lvl2pPr marL="1438275" indent="863599" algn="l" defTabSz="287813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6300" b="0" i="0">
                <a:solidFill>
                  <a:schemeClr val="dk1"/>
                </a:solidFill>
                <a:latin typeface="Arial"/>
              </a:defRPr>
            </a:lvl2pPr>
            <a:lvl3pPr marL="3598862" indent="2879725" algn="l" defTabSz="287813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5700" b="0" i="0">
                <a:solidFill>
                  <a:schemeClr val="dk1"/>
                </a:solidFill>
                <a:latin typeface="Arial"/>
              </a:defRPr>
            </a:lvl3pPr>
            <a:lvl4pPr marL="5038725" indent="4319587" algn="l" defTabSz="287813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5700" b="0" i="0">
                <a:solidFill>
                  <a:schemeClr val="dk1"/>
                </a:solidFill>
                <a:latin typeface="Arial"/>
              </a:defRPr>
            </a:lvl4pPr>
            <a:lvl5pPr marL="6478587" indent="5759450" algn="l" defTabSz="287813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570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227012" lvl="0" indent="-227012">
              <a:spcBef>
                <a:spcPts val="0"/>
              </a:spcBef>
              <a:buNone/>
              <a:defRPr/>
            </a:pPr>
            <a:r>
              <a:rPr lang="pt-BR"/>
              <a:t>Clique para editar o texto mestre</a:t>
            </a:r>
            <a:endParaRPr/>
          </a:p>
          <a:p>
            <a:pPr marL="1438275" lvl="1" indent="-574675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Segundo nível</a:t>
            </a:r>
            <a:endParaRPr/>
          </a:p>
          <a:p>
            <a:pPr marL="3598862" lvl="2" indent="-719137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Terceiro nível</a:t>
            </a:r>
            <a:endParaRPr/>
          </a:p>
          <a:p>
            <a:pPr marL="5038725" lvl="3" indent="-719138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Quarto nível</a:t>
            </a:r>
            <a:endParaRPr/>
          </a:p>
          <a:p>
            <a:pPr marL="6478587" lvl="4" indent="-719137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Quinto nível</a:t>
            </a:r>
            <a:endParaRPr/>
          </a:p>
        </p:txBody>
      </p:sp>
      <p:sp>
        <p:nvSpPr>
          <p:cNvPr id="1985000551" name="Date Placeholder 3"/>
          <p:cNvSpPr>
            <a:spLocks noChangeShapeType="1" noGrp="1"/>
          </p:cNvSpPr>
          <p:nvPr>
            <p:ph type="dt" idx="2"/>
          </p:nvPr>
        </p:nvSpPr>
        <p:spPr bwMode="auto">
          <a:xfrm>
            <a:off x="1081087" y="25922286"/>
            <a:ext cx="8099425" cy="1281112"/>
          </a:xfrm>
          <a:prstGeom prst="rect">
            <a:avLst/>
          </a:prstGeom>
          <a:noFill/>
        </p:spPr>
        <p:txBody>
          <a:bodyPr lIns="288007" tIns="144004" rIns="288007" bIns="0" anchor="b"/>
          <a:lstStyle/>
          <a:p>
            <a:pPr>
              <a:defRPr/>
            </a:pPr>
            <a:endParaRPr sz="1400"/>
          </a:p>
        </p:txBody>
      </p:sp>
      <p:sp>
        <p:nvSpPr>
          <p:cNvPr id="1449003644" name="Footer Placeholder 4"/>
          <p:cNvSpPr>
            <a:spLocks noChangeShapeType="1" noGrp="1"/>
          </p:cNvSpPr>
          <p:nvPr>
            <p:ph type="ftr" idx="3"/>
          </p:nvPr>
        </p:nvSpPr>
        <p:spPr bwMode="auto">
          <a:xfrm>
            <a:off x="1081087" y="27270075"/>
            <a:ext cx="8099425" cy="1192212"/>
          </a:xfrm>
          <a:prstGeom prst="rect">
            <a:avLst/>
          </a:prstGeom>
          <a:noFill/>
        </p:spPr>
        <p:txBody>
          <a:bodyPr lIns="288007" tIns="144004" rIns="288007" bIns="144004"/>
          <a:lstStyle/>
          <a:p>
            <a:pPr>
              <a:defRPr/>
            </a:pPr>
            <a:endParaRPr sz="1400"/>
          </a:p>
        </p:txBody>
      </p:sp>
      <p:sp>
        <p:nvSpPr>
          <p:cNvPr id="1342590878" name="Slide Number Placeholder 5"/>
          <p:cNvSpPr>
            <a:spLocks noChangeShapeType="1" noGrp="1"/>
          </p:cNvSpPr>
          <p:nvPr>
            <p:ph type="sldNum" idx="4"/>
          </p:nvPr>
        </p:nvSpPr>
        <p:spPr bwMode="auto">
          <a:xfrm rot="-5400000">
            <a:off x="18227675" y="25053925"/>
            <a:ext cx="5527675" cy="863599"/>
          </a:xfrm>
          <a:prstGeom prst="rect">
            <a:avLst/>
          </a:prstGeom>
          <a:noFill/>
        </p:spPr>
        <p:txBody>
          <a:bodyPr lIns="288007" tIns="144004" rIns="288007" bIns="144004" anchor="ctr" anchorCtr="0"/>
          <a:lstStyle>
            <a:lvl1pPr marL="0" indent="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1pPr>
            <a:lvl2pPr marL="1439862" indent="4572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2pPr>
            <a:lvl3pPr marL="2879725" indent="9144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3pPr>
            <a:lvl4pPr marL="4319587" indent="13716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4pPr>
            <a:lvl5pPr marL="5759450" indent="18288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70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fld id="{D038279B-FC19-497E-A7D1-5ADD9CAF016F}" type="slidenum">
              <a:rPr lang="pt-BR" sz="7500">
                <a:solidFill>
                  <a:schemeClr val="dk2"/>
                </a:solidFill>
              </a:rPr>
              <a:t>*</a:t>
            </a:fld>
            <a:endParaRPr/>
          </a:p>
        </p:txBody>
      </p:sp>
      <p:sp>
        <p:nvSpPr>
          <p:cNvPr id="1566415313" name="Rectangle 6"/>
          <p:cNvSpPr>
            <a:spLocks noChangeShapeType="1" noGrp="1"/>
          </p:cNvSpPr>
          <p:nvPr/>
        </p:nvSpPr>
        <p:spPr bwMode="auto">
          <a:xfrm>
            <a:off x="21264562" y="0"/>
            <a:ext cx="338137" cy="5761037"/>
          </a:xfrm>
          <a:prstGeom prst="rect">
            <a:avLst/>
          </a:prstGeom>
          <a:solidFill>
            <a:schemeClr val="dk2"/>
          </a:solidFill>
        </p:spPr>
        <p:txBody>
          <a:bodyPr lIns="288007" tIns="144004" rIns="288007" bIns="144004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302964561" name="Rectangle 7"/>
          <p:cNvSpPr>
            <a:spLocks noChangeShapeType="1" noGrp="1"/>
          </p:cNvSpPr>
          <p:nvPr/>
        </p:nvSpPr>
        <p:spPr bwMode="auto">
          <a:xfrm>
            <a:off x="21264562" y="5761037"/>
            <a:ext cx="338137" cy="23042561"/>
          </a:xfrm>
          <a:prstGeom prst="rect">
            <a:avLst/>
          </a:prstGeom>
          <a:solidFill>
            <a:schemeClr val="dk1"/>
          </a:solidFill>
        </p:spPr>
        <p:txBody>
          <a:bodyPr lIns="288007" tIns="144004" rIns="288007" bIns="144004" anchor="ctr" anchorCtr="0"/>
          <a:lstStyle/>
          <a:p>
            <a:pPr>
              <a:defRPr/>
            </a:pPr>
            <a:endParaRPr sz="1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marL="0" indent="0" algn="l" defTabSz="2878137" rtl="0">
        <a:lnSpc>
          <a:spcPct val="100000"/>
        </a:lnSpc>
        <a:spcBef>
          <a:spcPts val="0"/>
        </a:spcBef>
        <a:spcAft>
          <a:spcPts val="0"/>
        </a:spcAft>
        <a:buNone/>
        <a:defRPr lang="pt-BR" sz="11300" b="0" i="0">
          <a:solidFill>
            <a:schemeClr val="dk2"/>
          </a:solidFill>
          <a:latin typeface="Arial Black"/>
        </a:defRPr>
      </a:lvl1pPr>
      <a:lvl2pPr marL="0" indent="0" algn="l" defTabSz="2878137" rtl="0">
        <a:lnSpc>
          <a:spcPct val="100000"/>
        </a:lnSpc>
        <a:spcBef>
          <a:spcPts val="0"/>
        </a:spcBef>
        <a:spcAft>
          <a:spcPts val="0"/>
        </a:spcAft>
        <a:buNone/>
        <a:defRPr lang="pt-BR" sz="11300" b="0" i="0">
          <a:solidFill>
            <a:schemeClr val="dk2"/>
          </a:solidFill>
          <a:latin typeface="Arial Black"/>
        </a:defRPr>
      </a:lvl2pPr>
      <a:lvl3pPr marL="0" indent="0" algn="l" defTabSz="2878137" rtl="0">
        <a:lnSpc>
          <a:spcPct val="100000"/>
        </a:lnSpc>
        <a:spcBef>
          <a:spcPts val="0"/>
        </a:spcBef>
        <a:spcAft>
          <a:spcPts val="0"/>
        </a:spcAft>
        <a:buNone/>
        <a:defRPr lang="pt-BR" sz="11300" b="0" i="0">
          <a:solidFill>
            <a:schemeClr val="dk2"/>
          </a:solidFill>
          <a:latin typeface="Arial Black"/>
        </a:defRPr>
      </a:lvl3pPr>
      <a:lvl4pPr marL="0" indent="0" algn="l" defTabSz="2878137" rtl="0">
        <a:lnSpc>
          <a:spcPct val="100000"/>
        </a:lnSpc>
        <a:spcBef>
          <a:spcPts val="0"/>
        </a:spcBef>
        <a:spcAft>
          <a:spcPts val="0"/>
        </a:spcAft>
        <a:buNone/>
        <a:defRPr lang="pt-BR" sz="11300" b="0" i="0">
          <a:solidFill>
            <a:schemeClr val="dk2"/>
          </a:solidFill>
          <a:latin typeface="Arial Black"/>
        </a:defRPr>
      </a:lvl4pPr>
      <a:lvl5pPr marL="0" indent="0" algn="l" defTabSz="2878137" rtl="0">
        <a:lnSpc>
          <a:spcPct val="100000"/>
        </a:lnSpc>
        <a:spcBef>
          <a:spcPts val="0"/>
        </a:spcBef>
        <a:spcAft>
          <a:spcPts val="0"/>
        </a:spcAft>
        <a:buNone/>
        <a:defRPr lang="pt-BR" sz="11300" b="0" i="0">
          <a:solidFill>
            <a:schemeClr val="dk2"/>
          </a:solidFill>
          <a:latin typeface="Arial Black"/>
        </a:defRPr>
      </a:lvl5pPr>
      <a:lvl6pPr>
        <a:defRPr lang="pt-BR" sz="1800"/>
      </a:lvl6pPr>
      <a:lvl7pPr>
        <a:defRPr lang="pt-BR" sz="1800"/>
      </a:lvl7pPr>
      <a:lvl8pPr>
        <a:defRPr lang="pt-BR" sz="1800"/>
      </a:lvl8pPr>
      <a:lvl9pPr>
        <a:defRPr lang="pt-BR" sz="1800"/>
      </a:lvl9pPr>
    </p:titleStyle>
    <p:bodyStyle>
      <a:lvl1pPr marL="227012" indent="0" algn="l" defTabSz="2878137" rtl="0">
        <a:lnSpc>
          <a:spcPct val="100000"/>
        </a:lnSpc>
        <a:spcBef>
          <a:spcPts val="0"/>
        </a:spcBef>
        <a:spcAft>
          <a:spcPts val="1888"/>
        </a:spcAft>
        <a:buNone/>
        <a:defRPr lang="pt-BR" sz="6300" b="1" i="0">
          <a:solidFill>
            <a:schemeClr val="dk1"/>
          </a:solidFill>
          <a:latin typeface="Arial"/>
        </a:defRPr>
      </a:lvl1pPr>
      <a:lvl2pPr marL="1438275" indent="863599" algn="l" defTabSz="2878137" rtl="0">
        <a:lnSpc>
          <a:spcPct val="100000"/>
        </a:lnSpc>
        <a:spcBef>
          <a:spcPts val="0"/>
        </a:spcBef>
        <a:spcAft>
          <a:spcPts val="0"/>
        </a:spcAft>
        <a:buClr>
          <a:srgbClr val="1F497D"/>
        </a:buClr>
        <a:buFont typeface="Arial"/>
        <a:buChar char="•"/>
        <a:defRPr lang="pt-BR" sz="6300" b="0" i="0">
          <a:solidFill>
            <a:schemeClr val="dk1"/>
          </a:solidFill>
          <a:latin typeface="Arial"/>
        </a:defRPr>
      </a:lvl2pPr>
      <a:lvl3pPr marL="3598862" indent="2879725" algn="l" defTabSz="2878137" rtl="0">
        <a:lnSpc>
          <a:spcPct val="100000"/>
        </a:lnSpc>
        <a:spcBef>
          <a:spcPts val="0"/>
        </a:spcBef>
        <a:spcAft>
          <a:spcPts val="0"/>
        </a:spcAft>
        <a:buClr>
          <a:srgbClr val="1F497D"/>
        </a:buClr>
        <a:buFont typeface="Arial"/>
        <a:buChar char="•"/>
        <a:defRPr lang="pt-BR" sz="5700" b="0" i="0">
          <a:solidFill>
            <a:schemeClr val="dk1"/>
          </a:solidFill>
          <a:latin typeface="Arial"/>
        </a:defRPr>
      </a:lvl3pPr>
      <a:lvl4pPr marL="5038725" indent="4319587" algn="l" defTabSz="2878137" rtl="0">
        <a:lnSpc>
          <a:spcPct val="100000"/>
        </a:lnSpc>
        <a:spcBef>
          <a:spcPts val="0"/>
        </a:spcBef>
        <a:spcAft>
          <a:spcPts val="0"/>
        </a:spcAft>
        <a:buClr>
          <a:srgbClr val="1F497D"/>
        </a:buClr>
        <a:buFont typeface="Arial"/>
        <a:buChar char="•"/>
        <a:defRPr lang="pt-BR" sz="5700" b="0" i="0">
          <a:solidFill>
            <a:schemeClr val="dk1"/>
          </a:solidFill>
          <a:latin typeface="Arial"/>
        </a:defRPr>
      </a:lvl4pPr>
      <a:lvl5pPr marL="6478587" indent="5759450" algn="l" defTabSz="2878137" rtl="0">
        <a:lnSpc>
          <a:spcPct val="100000"/>
        </a:lnSpc>
        <a:spcBef>
          <a:spcPts val="0"/>
        </a:spcBef>
        <a:spcAft>
          <a:spcPts val="0"/>
        </a:spcAft>
        <a:buClr>
          <a:srgbClr val="1F497D"/>
        </a:buClr>
        <a:buFont typeface="Arial"/>
        <a:buChar char="•"/>
        <a:defRPr lang="pt-BR" sz="5700" b="0" i="0">
          <a:solidFill>
            <a:schemeClr val="dk1"/>
          </a:solidFill>
          <a:latin typeface="Arial"/>
        </a:defRPr>
      </a:lvl5pPr>
      <a:lvl6pPr>
        <a:defRPr lang="pt-BR" sz="1800"/>
      </a:lvl6pPr>
      <a:lvl7pPr>
        <a:defRPr lang="pt-BR" sz="1800"/>
      </a:lvl7pPr>
      <a:lvl8pPr>
        <a:defRPr lang="pt-BR" sz="1800"/>
      </a:lvl8pPr>
      <a:lvl9pPr>
        <a:defRPr lang="pt-BR" sz="1800"/>
      </a:lvl9pPr>
    </p:bodyStyle>
    <p:otherStyle>
      <a:lvl1pPr marL="0" indent="0" algn="l" defTabSz="914400" rtl="0">
        <a:lnSpc>
          <a:spcPct val="100000"/>
        </a:lnSpc>
        <a:spcBef>
          <a:spcPts val="0"/>
        </a:spcBef>
        <a:spcAft>
          <a:spcPts val="0"/>
        </a:spcAft>
        <a:buNone/>
        <a:defRPr lang="pt-BR" sz="3200" b="1" i="0">
          <a:solidFill>
            <a:schemeClr val="dk1"/>
          </a:solidFill>
          <a:latin typeface="Arial"/>
          <a:ea typeface="Arial"/>
        </a:defRPr>
      </a:lvl1pPr>
      <a:lvl2pPr marL="303212" indent="457200" algn="l" defTabSz="914400" rtl="0">
        <a:lnSpc>
          <a:spcPct val="100000"/>
        </a:lnSpc>
        <a:spcBef>
          <a:spcPts val="0"/>
        </a:spcBef>
        <a:spcAft>
          <a:spcPts val="0"/>
        </a:spcAft>
        <a:buNone/>
        <a:defRPr lang="pt-BR" sz="3200" b="1" i="0">
          <a:solidFill>
            <a:schemeClr val="dk1"/>
          </a:solidFill>
          <a:latin typeface="Arial"/>
          <a:ea typeface="Arial"/>
        </a:defRPr>
      </a:lvl2pPr>
      <a:lvl3pPr marL="608012" indent="914400" algn="l" defTabSz="914400" rtl="0">
        <a:lnSpc>
          <a:spcPct val="100000"/>
        </a:lnSpc>
        <a:spcBef>
          <a:spcPts val="0"/>
        </a:spcBef>
        <a:spcAft>
          <a:spcPts val="0"/>
        </a:spcAft>
        <a:buNone/>
        <a:defRPr lang="pt-BR" sz="3200" b="1" i="0">
          <a:solidFill>
            <a:schemeClr val="dk1"/>
          </a:solidFill>
          <a:latin typeface="Arial"/>
          <a:ea typeface="Arial"/>
        </a:defRPr>
      </a:lvl3pPr>
      <a:lvl4pPr marL="912812" indent="1371600" algn="l" defTabSz="914400" rtl="0">
        <a:lnSpc>
          <a:spcPct val="100000"/>
        </a:lnSpc>
        <a:spcBef>
          <a:spcPts val="0"/>
        </a:spcBef>
        <a:spcAft>
          <a:spcPts val="0"/>
        </a:spcAft>
        <a:buNone/>
        <a:defRPr lang="pt-BR" sz="3200" b="1" i="0">
          <a:solidFill>
            <a:schemeClr val="dk1"/>
          </a:solidFill>
          <a:latin typeface="Arial"/>
          <a:ea typeface="Arial"/>
        </a:defRPr>
      </a:lvl4pPr>
      <a:lvl5pPr marL="1217612" indent="1828800" algn="l" defTabSz="914400" rtl="0">
        <a:lnSpc>
          <a:spcPct val="100000"/>
        </a:lnSpc>
        <a:spcBef>
          <a:spcPts val="0"/>
        </a:spcBef>
        <a:spcAft>
          <a:spcPts val="0"/>
        </a:spcAft>
        <a:buNone/>
        <a:defRPr lang="pt-BR" sz="3200" b="1" i="0">
          <a:solidFill>
            <a:schemeClr val="dk1"/>
          </a:solidFill>
          <a:latin typeface="Arial"/>
          <a:ea typeface="Arial"/>
        </a:defRPr>
      </a:lvl5pPr>
      <a:lvl6pPr>
        <a:defRPr lang="pt-BR" sz="1800"/>
      </a:lvl6pPr>
      <a:lvl7pPr>
        <a:defRPr lang="pt-BR" sz="1800"/>
      </a:lvl7pPr>
      <a:lvl8pPr>
        <a:defRPr lang="pt-BR" sz="1800"/>
      </a:lvl8pPr>
      <a:lvl9pPr>
        <a:defRPr lang="pt-BR" sz="1800"/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1431752" name="Rectangle 8"/>
          <p:cNvSpPr>
            <a:spLocks noChangeShapeType="1" noGrp="1"/>
          </p:cNvSpPr>
          <p:nvPr/>
        </p:nvSpPr>
        <p:spPr bwMode="auto">
          <a:xfrm>
            <a:off x="11353800" y="7821612"/>
            <a:ext cx="8304212" cy="11304587"/>
          </a:xfrm>
          <a:prstGeom prst="rect">
            <a:avLst/>
          </a:prstGeom>
          <a:noFill/>
        </p:spPr>
        <p:txBody>
          <a:bodyPr lIns="288007" tIns="144004" rIns="288007" bIns="144004"/>
          <a:lstStyle>
            <a:lvl1pPr marL="0" indent="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pt-BR" sz="3200" b="1" i="0">
                <a:solidFill>
                  <a:schemeClr val="dk1"/>
                </a:solidFill>
                <a:latin typeface="Arial"/>
                <a:ea typeface="Arial"/>
              </a:defRPr>
            </a:lvl1pPr>
            <a:lvl2pPr marL="303212" indent="4572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pt-BR" sz="3200" b="1" i="0">
                <a:solidFill>
                  <a:schemeClr val="dk1"/>
                </a:solidFill>
                <a:latin typeface="Arial"/>
                <a:ea typeface="Arial"/>
              </a:defRPr>
            </a:lvl2pPr>
            <a:lvl3pPr marL="608012" indent="9144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pt-BR" sz="3200" b="1" i="0">
                <a:solidFill>
                  <a:schemeClr val="dk1"/>
                </a:solidFill>
                <a:latin typeface="Arial"/>
                <a:ea typeface="Arial"/>
              </a:defRPr>
            </a:lvl3pPr>
            <a:lvl4pPr marL="912812" indent="13716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pt-BR" sz="3200" b="1" i="0">
                <a:solidFill>
                  <a:schemeClr val="dk1"/>
                </a:solidFill>
                <a:latin typeface="Arial"/>
                <a:ea typeface="Arial"/>
              </a:defRPr>
            </a:lvl4pPr>
            <a:lvl5pPr marL="1217612" indent="1828800" algn="l" defTabSz="287972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pt-BR" sz="3200" b="1" i="0">
                <a:solidFill>
                  <a:schemeClr val="dk1"/>
                </a:solidFill>
                <a:latin typeface="Arial"/>
                <a:ea typeface="Arial"/>
              </a:defRPr>
            </a:lvl5pPr>
            <a:lvl6pPr defTabSz="2879725">
              <a:defRPr lang="pt-BR" sz="1800"/>
            </a:lvl6pPr>
            <a:lvl7pPr defTabSz="2879725">
              <a:defRPr lang="pt-BR" sz="1800"/>
            </a:lvl7pPr>
            <a:lvl8pPr defTabSz="2879725">
              <a:defRPr lang="pt-BR" sz="1800"/>
            </a:lvl8pPr>
            <a:lvl9pPr defTabSz="2879725">
              <a:defRPr lang="pt-BR" sz="1800"/>
            </a:lvl9pPr>
          </a:lstStyle>
          <a:p>
            <a:pPr lvl="0" defTabSz="2879725">
              <a:spcBef>
                <a:spcPts val="0"/>
              </a:spcBef>
              <a:defRPr/>
            </a:pPr>
            <a:endParaRPr/>
          </a:p>
        </p:txBody>
      </p:sp>
      <p:sp>
        <p:nvSpPr>
          <p:cNvPr id="593857657" name="Text Box 23"/>
          <p:cNvSpPr txBox="1">
            <a:spLocks noChangeShapeType="1" noGrp="1"/>
          </p:cNvSpPr>
          <p:nvPr/>
        </p:nvSpPr>
        <p:spPr bwMode="auto">
          <a:xfrm>
            <a:off x="17068800" y="0"/>
            <a:ext cx="4043362" cy="955675"/>
          </a:xfrm>
          <a:prstGeom prst="rect">
            <a:avLst/>
          </a:prstGeom>
          <a:noFill/>
        </p:spPr>
        <p:txBody>
          <a:bodyPr lIns="288007" tIns="144004" rIns="288007" bIns="144004">
            <a:spAutoFit/>
          </a:bodyPr>
          <a:lstStyle/>
          <a:p>
            <a:pPr>
              <a:defRPr/>
            </a:pPr>
            <a:endParaRPr sz="1400"/>
          </a:p>
        </p:txBody>
      </p:sp>
      <p:pic>
        <p:nvPicPr>
          <p:cNvPr id="1630713049" name="Imagem 7"/>
          <p:cNvPicPr>
            <a:picLocks noChangeAspect="1" noGrp="1"/>
          </p:cNvPicPr>
          <p:nvPr/>
        </p:nvPicPr>
        <p:blipFill rotWithShape="1">
          <a:blip r:embed="rId3"/>
          <a:srcRect l="11727" t="0" r="11878" b="0"/>
          <a:stretch/>
        </p:blipFill>
        <p:spPr bwMode="auto">
          <a:xfrm>
            <a:off x="738187" y="608012"/>
            <a:ext cx="2187575" cy="2159000"/>
          </a:xfrm>
          <a:prstGeom prst="rect">
            <a:avLst/>
          </a:prstGeom>
          <a:noFill/>
        </p:spPr>
      </p:pic>
      <p:pic>
        <p:nvPicPr>
          <p:cNvPr id="304871132" name="Imagem 1"/>
          <p:cNvPicPr>
            <a:picLocks noChangeAspect="1" noGrp="1"/>
          </p:cNvPicPr>
          <p:nvPr/>
        </p:nvPicPr>
        <p:blipFill rotWithShape="1">
          <a:blip r:embed="rId4"/>
          <a:stretch/>
        </p:blipFill>
        <p:spPr bwMode="auto">
          <a:xfrm>
            <a:off x="14724062" y="608012"/>
            <a:ext cx="6388100" cy="2159000"/>
          </a:xfrm>
          <a:prstGeom prst="rect">
            <a:avLst/>
          </a:prstGeom>
          <a:noFill/>
        </p:spPr>
      </p:pic>
      <p:sp>
        <p:nvSpPr>
          <p:cNvPr id="2080749413" name="Retângulo 9"/>
          <p:cNvSpPr>
            <a:spLocks noChangeShapeType="1" noGrp="1"/>
          </p:cNvSpPr>
          <p:nvPr/>
        </p:nvSpPr>
        <p:spPr bwMode="auto">
          <a:xfrm>
            <a:off x="3255961" y="671511"/>
            <a:ext cx="11117621" cy="2167339"/>
          </a:xfrm>
          <a:prstGeom prst="rect">
            <a:avLst/>
          </a:prstGeom>
          <a:noFill/>
        </p:spPr>
        <p:txBody>
          <a:bodyPr lIns="60954" tIns="30477" rIns="60954" bIns="30477">
            <a:spAutoFit/>
          </a:bodyPr>
          <a:lstStyle/>
          <a:p>
            <a:pPr lvl="0" algn="ctr">
              <a:defRPr/>
            </a:pPr>
            <a:r>
              <a:rPr sz="4000"/>
              <a:t>41ª </a:t>
            </a:r>
            <a:r>
              <a:rPr sz="4000" b="1" i="0" u="none"/>
              <a:t>Jornada Acadêmica Integrada - UFSM</a:t>
            </a:r>
            <a:endParaRPr/>
          </a:p>
          <a:p>
            <a:pPr lvl="0" algn="ctr">
              <a:defRPr/>
            </a:pPr>
            <a:endParaRPr lang="en-US" sz="1900"/>
          </a:p>
          <a:p>
            <a:pPr lvl="0" algn="ctr">
              <a:defRPr/>
            </a:pPr>
            <a:r>
              <a:rPr sz="2400" b="0" i="0" u="none"/>
              <a:t>ÁREA DO CONHECIMENTO</a:t>
            </a:r>
            <a:endParaRPr/>
          </a:p>
          <a:p>
            <a:pPr lvl="0" algn="ctr">
              <a:defRPr/>
            </a:pPr>
            <a:r>
              <a:rPr b="1" i="0" u="none"/>
              <a:t>título idêntico ao do resumo aceito</a:t>
            </a:r>
            <a:endParaRPr/>
          </a:p>
          <a:p>
            <a:pPr lvl="0" algn="ctr">
              <a:defRPr/>
            </a:pPr>
            <a:r>
              <a:rPr sz="2100" b="0" i="0" u="none"/>
              <a:t>nomes e instituições dos autores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Essencial">
  <a:themeElements>
    <a:clrScheme name="Default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AAAAAA"/>
      </a:accent3>
      <a:accent4>
        <a:srgbClr val="DCDCDC"/>
      </a:accent4>
      <a:accent5>
        <a:srgbClr val="DBF1FA"/>
      </a:accent5>
      <a:accent6>
        <a:srgbClr val="4B9DCA"/>
      </a:accent6>
      <a:hlink>
        <a:srgbClr val="0000FF"/>
      </a:hlink>
      <a:folHlink>
        <a:srgbClr val="800080"/>
      </a:folHlink>
    </a:clrScheme>
    <a:fontScheme name="default">
      <a:majorFont>
        <a:latin typeface="Arial"/>
        <a:ea typeface="Arial"/>
        <a:cs typeface="Arial"/>
      </a:majorFont>
      <a:minorFont>
        <a:latin typeface="Arial Black"/>
        <a:ea typeface="Arial"/>
        <a:cs typeface="Arial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Essencial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Default">
  <a:themeElements>
    <a:clrScheme name="Defau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AAAAAA"/>
      </a:accent3>
      <a:accent4>
        <a:srgbClr val="DCDCDC"/>
      </a:accent4>
      <a:accent5>
        <a:srgbClr val="DBF1FA"/>
      </a:accent5>
      <a:accent6>
        <a:srgbClr val="4B9DCA"/>
      </a:accent6>
      <a:hlink>
        <a:srgbClr val="009999"/>
      </a:hlink>
      <a:folHlink>
        <a:srgbClr val="99CC00"/>
      </a:folHlink>
    </a:clrScheme>
    <a:fontScheme name="default">
      <a:majorFont>
        <a:latin typeface="Arial"/>
        <a:ea typeface="Arial"/>
        <a:cs typeface="Arial"/>
      </a:majorFont>
      <a:minorFont>
        <a:latin typeface="Arial Black"/>
        <a:ea typeface="Arial"/>
        <a:cs typeface="Arial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0</TotalTime>
  <Words>0</Words>
  <Application>ONLYOFFICE/9.2.1.43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Fagonde</dc:creator>
  <cp:lastModifiedBy/>
  <cp:revision>143</cp:revision>
  <dcterms:created xsi:type="dcterms:W3CDTF">2005-08-05T19:19:00Z</dcterms:created>
  <dcterms:modified xsi:type="dcterms:W3CDTF">2026-08-07T14:03:58Z</dcterms:modified>
</cp:coreProperties>
</file>