
<file path=[Content_Types].xml><?xml version="1.0" encoding="utf-8"?>
<Types xmlns="http://schemas.openxmlformats.org/package/2006/content-types">
  <Default Extension="jpg" ContentType="image/jpe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png" ContentType="image/png"/>
  <Default Extension="wmf" ContentType="image/x-wmf"/>
  <Override PartName="/ppt/theme/theme2.xml" ContentType="application/vnd.openxmlformats-officedocument.theme+xml"/>
  <Override PartName="/ppt/presentation.xml" ContentType="application/vnd.openxmlformats-officedocument.presentationml.presentation.main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1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32404050" cy="43205400" type="screen4x3"/>
  <p:notesSz cx="6858000" cy="9144000"/>
  <p:defaultTextStyle>
    <a:lvl1pPr marL="0" indent="0" algn="l" defTabSz="914400" rtl="0">
      <a:lnSpc>
        <a:spcPct val="100000"/>
      </a:lnSpc>
      <a:spcBef>
        <a:spcPts val="0"/>
      </a:spcBef>
      <a:spcAft>
        <a:spcPts val="0"/>
      </a:spcAft>
      <a:buNone/>
      <a:defRPr lang="pt-BR" sz="4800" b="1" i="0">
        <a:solidFill>
          <a:schemeClr val="dk1"/>
        </a:solidFill>
        <a:latin typeface="Arial"/>
        <a:ea typeface="Arial"/>
      </a:defRPr>
    </a:lvl1pPr>
    <a:lvl2pPr marL="457200" indent="457200" algn="l" defTabSz="914400" rtl="0">
      <a:lnSpc>
        <a:spcPct val="100000"/>
      </a:lnSpc>
      <a:spcBef>
        <a:spcPts val="0"/>
      </a:spcBef>
      <a:spcAft>
        <a:spcPts val="0"/>
      </a:spcAft>
      <a:buNone/>
      <a:defRPr lang="pt-BR" sz="4800" b="1" i="0">
        <a:solidFill>
          <a:schemeClr val="dk1"/>
        </a:solidFill>
        <a:latin typeface="Arial"/>
        <a:ea typeface="Arial"/>
      </a:defRPr>
    </a:lvl2pPr>
    <a:lvl3pPr marL="914400" indent="914400" algn="l" defTabSz="914400" rtl="0">
      <a:lnSpc>
        <a:spcPct val="100000"/>
      </a:lnSpc>
      <a:spcBef>
        <a:spcPts val="0"/>
      </a:spcBef>
      <a:spcAft>
        <a:spcPts val="0"/>
      </a:spcAft>
      <a:buNone/>
      <a:defRPr lang="pt-BR" sz="4800" b="1" i="0">
        <a:solidFill>
          <a:schemeClr val="dk1"/>
        </a:solidFill>
        <a:latin typeface="Arial"/>
        <a:ea typeface="Arial"/>
      </a:defRPr>
    </a:lvl3pPr>
    <a:lvl4pPr marL="1371600" indent="1371600" algn="l" defTabSz="914400" rtl="0">
      <a:lnSpc>
        <a:spcPct val="100000"/>
      </a:lnSpc>
      <a:spcBef>
        <a:spcPts val="0"/>
      </a:spcBef>
      <a:spcAft>
        <a:spcPts val="0"/>
      </a:spcAft>
      <a:buNone/>
      <a:defRPr lang="pt-BR" sz="4800" b="1" i="0">
        <a:solidFill>
          <a:schemeClr val="dk1"/>
        </a:solidFill>
        <a:latin typeface="Arial"/>
        <a:ea typeface="Arial"/>
      </a:defRPr>
    </a:lvl4pPr>
    <a:lvl5pPr marL="1828800" indent="1828800" algn="l" defTabSz="914400" rtl="0">
      <a:lnSpc>
        <a:spcPct val="100000"/>
      </a:lnSpc>
      <a:spcBef>
        <a:spcPts val="0"/>
      </a:spcBef>
      <a:spcAft>
        <a:spcPts val="0"/>
      </a:spcAft>
      <a:buNone/>
      <a:defRPr lang="pt-BR" sz="4800" b="1" i="0">
        <a:solidFill>
          <a:schemeClr val="dk1"/>
        </a:solidFill>
        <a:latin typeface="Arial"/>
        <a:ea typeface="Arial"/>
      </a:defRPr>
    </a:lvl5pPr>
    <a:lvl6pPr>
      <a:defRPr lang="pt-BR" sz="1800"/>
    </a:lvl6pPr>
    <a:lvl7pPr>
      <a:defRPr lang="pt-BR" sz="1800"/>
    </a:lvl7pPr>
    <a:lvl8pPr>
      <a:defRPr lang="pt-BR" sz="1800"/>
    </a:lvl8pPr>
    <a:lvl9pPr>
      <a:defRPr lang="pt-BR" sz="1800"/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>
      <p:cViewPr varScale="1">
        <p:scale>
          <a:sx n="104" d="100"/>
          <a:sy n="104" d="100"/>
        </p:scale>
        <p:origin x="-1236" y="-90"/>
      </p:cViewPr>
      <p:guideLst>
        <p:guide pos="2160" orient="horz"/>
        <p:guide pos="2880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Pr shadeToTitle="0">
        <a:solidFill>
          <a:schemeClr val="lt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8764014" name="Rectangle 2"/>
          <p:cNvSpPr>
            <a:spLocks noChangeShapeType="1" noGrp="1"/>
          </p:cNvSpPr>
          <p:nvPr>
            <p:ph type="hdr" idx="0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</p:spPr>
        <p:txBody>
          <a:bodyPr lIns="91440" tIns="45720" rIns="91440" bIns="45720"/>
          <a:lstStyle/>
          <a:p>
            <a:pPr>
              <a:defRPr/>
            </a:pPr>
            <a:endParaRPr sz="1400"/>
          </a:p>
        </p:txBody>
      </p:sp>
      <p:sp>
        <p:nvSpPr>
          <p:cNvPr id="720974340" name="Rectangle 3"/>
          <p:cNvSpPr>
            <a:spLocks noChangeShapeType="1" noGrp="1"/>
          </p:cNvSpPr>
          <p:nvPr>
            <p:ph type="dt" idx="1"/>
          </p:nvPr>
        </p:nvSpPr>
        <p:spPr bwMode="auto">
          <a:xfrm>
            <a:off x="3884612" y="0"/>
            <a:ext cx="2971800" cy="457200"/>
          </a:xfrm>
          <a:prstGeom prst="rect">
            <a:avLst/>
          </a:prstGeom>
          <a:noFill/>
        </p:spPr>
        <p:txBody>
          <a:bodyPr lIns="91440" tIns="45720" rIns="91440" bIns="45720"/>
          <a:lstStyle/>
          <a:p>
            <a:pPr>
              <a:defRPr/>
            </a:pPr>
            <a:endParaRPr sz="1400"/>
          </a:p>
        </p:txBody>
      </p:sp>
      <p:sp>
        <p:nvSpPr>
          <p:cNvPr id="1847345389" name="Rectangle 4"/>
          <p:cNvSpPr>
            <a:spLocks noChangeShapeType="1" noGrp="1"/>
          </p:cNvSpPr>
          <p:nvPr>
            <p:ph type="sldImg" idx="2"/>
          </p:nvPr>
        </p:nvSpPr>
        <p:spPr bwMode="auto">
          <a:xfrm>
            <a:off x="2143125" y="685800"/>
            <a:ext cx="2571750" cy="3429000"/>
          </a:xfrm>
          <a:prstGeom prst="rect">
            <a:avLst/>
          </a:prstGeom>
          <a:noFill/>
          <a:ln w="9524">
            <a:solidFill>
              <a:srgbClr val="000000"/>
            </a:solidFill>
            <a:round/>
            <a:headEnd/>
            <a:tailEnd/>
          </a:ln>
        </p:spPr>
        <p:txBody>
          <a:bodyPr lIns="91440" tIns="45720" rIns="91440" bIns="45720"/>
          <a:lstStyle/>
          <a:p>
            <a:pPr>
              <a:defRPr/>
            </a:pPr>
            <a:endParaRPr sz="1400"/>
          </a:p>
        </p:txBody>
      </p:sp>
      <p:sp>
        <p:nvSpPr>
          <p:cNvPr id="462922776" name="Rectangle 5"/>
          <p:cNvSpPr>
            <a:spLocks noChangeShapeType="1" noGrp="1"/>
          </p:cNvSpPr>
          <p:nvPr>
            <p:ph type="body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</p:spPr>
        <p:txBody>
          <a:bodyPr lIns="91440" tIns="45720" rIns="91440" bIns="45720"/>
          <a:lstStyle>
            <a:lvl1pPr marL="0" indent="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chemeClr val="dk1"/>
                </a:solidFill>
                <a:latin typeface="Arial"/>
              </a:defRPr>
            </a:lvl1pPr>
            <a:lvl2pPr marL="457200" indent="45720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chemeClr val="dk1"/>
                </a:solidFill>
                <a:latin typeface="Arial"/>
              </a:defRPr>
            </a:lvl2pPr>
            <a:lvl3pPr marL="914400" indent="91440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chemeClr val="dk1"/>
                </a:solidFill>
                <a:latin typeface="Arial"/>
              </a:defRPr>
            </a:lvl3pPr>
            <a:lvl4pPr marL="1371600" indent="137160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chemeClr val="dk1"/>
                </a:solidFill>
                <a:latin typeface="Arial"/>
              </a:defRPr>
            </a:lvl4pPr>
            <a:lvl5pPr marL="1828800" indent="182880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chemeClr val="dk1"/>
                </a:solidFill>
                <a:latin typeface="Arial"/>
              </a:defRPr>
            </a:lvl5pPr>
          </a:lstStyle>
          <a:p>
            <a:pPr marL="0" lvl="0" indent="0">
              <a:spcBef>
                <a:spcPts val="0"/>
              </a:spcBef>
              <a:buNone/>
              <a:defRPr/>
            </a:pPr>
            <a:r>
              <a:rPr/>
              <a:t>Clique para editar os estilos do texto mestre</a:t>
            </a:r>
            <a:endParaRPr/>
          </a:p>
          <a:p>
            <a:pPr marL="457200" lvl="1" indent="0">
              <a:spcBef>
                <a:spcPts val="0"/>
              </a:spcBef>
              <a:buNone/>
              <a:defRPr/>
            </a:pPr>
            <a:r>
              <a:rPr/>
              <a:t>Segundo nível</a:t>
            </a:r>
            <a:endParaRPr/>
          </a:p>
          <a:p>
            <a:pPr marL="914400" lvl="2" indent="0">
              <a:spcBef>
                <a:spcPts val="0"/>
              </a:spcBef>
              <a:buNone/>
              <a:defRPr/>
            </a:pPr>
            <a:r>
              <a:rPr/>
              <a:t>Terceiro nível</a:t>
            </a:r>
            <a:endParaRPr/>
          </a:p>
          <a:p>
            <a:pPr marL="1371600" lvl="3" indent="0">
              <a:spcBef>
                <a:spcPts val="0"/>
              </a:spcBef>
              <a:buNone/>
              <a:defRPr/>
            </a:pPr>
            <a:r>
              <a:rPr/>
              <a:t>Quarto nível</a:t>
            </a:r>
            <a:endParaRPr/>
          </a:p>
          <a:p>
            <a:pPr marL="1828800" lvl="4" indent="0">
              <a:spcBef>
                <a:spcPts val="0"/>
              </a:spcBef>
              <a:buNone/>
              <a:defRPr/>
            </a:pPr>
            <a:r>
              <a:rPr/>
              <a:t>Quinto nível</a:t>
            </a:r>
            <a:endParaRPr/>
          </a:p>
        </p:txBody>
      </p:sp>
      <p:sp>
        <p:nvSpPr>
          <p:cNvPr id="552324716" name="Rectangle 6"/>
          <p:cNvSpPr>
            <a:spLocks noChangeShapeType="1" noGrp="1"/>
          </p:cNvSpPr>
          <p:nvPr>
            <p:ph type="ftr" idx="4"/>
          </p:nvPr>
        </p:nvSpPr>
        <p:spPr bwMode="auto">
          <a:xfrm>
            <a:off x="0" y="8685212"/>
            <a:ext cx="2971800" cy="457200"/>
          </a:xfrm>
          <a:prstGeom prst="rect">
            <a:avLst/>
          </a:prstGeom>
          <a:noFill/>
        </p:spPr>
        <p:txBody>
          <a:bodyPr lIns="91440" tIns="45720" rIns="91440" bIns="45720" anchor="b"/>
          <a:lstStyle/>
          <a:p>
            <a:pPr>
              <a:defRPr/>
            </a:pPr>
            <a:endParaRPr sz="1400"/>
          </a:p>
        </p:txBody>
      </p:sp>
      <p:sp>
        <p:nvSpPr>
          <p:cNvPr id="1599317940" name="Rectangle 7"/>
          <p:cNvSpPr>
            <a:spLocks noChangeShapeType="1" noGrp="1"/>
          </p:cNvSpPr>
          <p:nvPr>
            <p:ph type="sldNum" idx="5"/>
          </p:nvPr>
        </p:nvSpPr>
        <p:spPr bwMode="auto">
          <a:xfrm>
            <a:off x="3884612" y="8685212"/>
            <a:ext cx="2971800" cy="457200"/>
          </a:xfrm>
          <a:prstGeom prst="rect">
            <a:avLst/>
          </a:prstGeom>
          <a:noFill/>
        </p:spPr>
        <p:txBody>
          <a:bodyPr lIns="91440" tIns="45720" rIns="91440" bIns="45720" anchor="b"/>
          <a:lstStyle>
            <a:lvl1pPr marL="0" indent="0" algn="l" defTabSz="431958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500" b="0" i="0">
                <a:solidFill>
                  <a:schemeClr val="dk1"/>
                </a:solidFill>
                <a:latin typeface="Arial"/>
              </a:defRPr>
            </a:lvl1pPr>
            <a:lvl2pPr marL="2159000" indent="457200" algn="l" defTabSz="431958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500" b="0" i="0">
                <a:solidFill>
                  <a:schemeClr val="dk1"/>
                </a:solidFill>
                <a:latin typeface="Arial"/>
              </a:defRPr>
            </a:lvl2pPr>
            <a:lvl3pPr marL="4319587" indent="914400" algn="l" defTabSz="431958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500" b="0" i="0">
                <a:solidFill>
                  <a:schemeClr val="dk1"/>
                </a:solidFill>
                <a:latin typeface="Arial"/>
              </a:defRPr>
            </a:lvl3pPr>
            <a:lvl4pPr marL="6480174" indent="1371600" algn="l" defTabSz="431958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500" b="0" i="0">
                <a:solidFill>
                  <a:schemeClr val="dk1"/>
                </a:solidFill>
                <a:latin typeface="Arial"/>
              </a:defRPr>
            </a:lvl4pPr>
            <a:lvl5pPr marL="8640762" indent="1828800" algn="l" defTabSz="431958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500" b="0" i="0">
                <a:solidFill>
                  <a:schemeClr val="dk1"/>
                </a:solidFill>
                <a:latin typeface="Arial"/>
              </a:defRPr>
            </a:lvl5pPr>
          </a:lstStyle>
          <a:p>
            <a:pPr marL="0" lvl="0" indent="0" algn="r">
              <a:spcBef>
                <a:spcPts val="0"/>
              </a:spcBef>
              <a:buNone/>
              <a:defRPr/>
            </a:pPr>
            <a:fld id="{D038279B-FC19-497E-A7D1-5ADD9CAF016F}" type="slidenum">
              <a:rPr lang="pt-BR" sz="1200" b="0" i="0" u="none"/>
              <a:t>*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/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64896113" name="Rectangle 7"/>
          <p:cNvSpPr txBox="1">
            <a:spLocks noChangeShapeType="1" noGrp="1"/>
          </p:cNvSpPr>
          <p:nvPr>
            <p:ph type="sldNum"/>
          </p:nvPr>
        </p:nvSpPr>
        <p:spPr bwMode="auto">
          <a:xfrm>
            <a:off x="3884612" y="8685212"/>
            <a:ext cx="2971800" cy="457200"/>
          </a:xfrm>
          <a:prstGeom prst="rect">
            <a:avLst/>
          </a:prstGeom>
          <a:noFill/>
        </p:spPr>
        <p:txBody>
          <a:bodyPr lIns="91440" tIns="45720" rIns="91440" bIns="45720" anchor="b"/>
          <a:lstStyle/>
          <a:p>
            <a:pPr lvl="0" algn="r">
              <a:defRPr/>
            </a:pPr>
            <a:fld id="{D038279B-FC19-497E-A7D1-5ADD9CAF016F}" type="slidenum">
              <a:rPr lang="pt-BR" sz="1200" b="0" i="0" u="none"/>
              <a:t>*</a:t>
            </a:fld>
            <a:endParaRPr/>
          </a:p>
        </p:txBody>
      </p:sp>
      <p:sp>
        <p:nvSpPr>
          <p:cNvPr id="2121031804" name="Rectangle 2"/>
          <p:cNvSpPr>
            <a:spLocks noChangeShapeType="1" noGrp="1"/>
          </p:cNvSpPr>
          <p:nvPr>
            <p:ph type="sldImg" idx="0"/>
          </p:nvPr>
        </p:nvSpPr>
        <p:spPr bwMode="auto">
          <a:xfrm>
            <a:off x="2143125" y="685800"/>
            <a:ext cx="2571750" cy="3429000"/>
          </a:xfrm>
          <a:prstGeom prst="rect">
            <a:avLst/>
          </a:prstGeom>
        </p:spPr>
        <p:txBody>
          <a:bodyPr lIns="91440" tIns="45720" rIns="91440" bIns="45720" anchor="t"/>
          <a:lstStyle/>
          <a:p>
            <a:pPr>
              <a:defRPr/>
            </a:pPr>
            <a:endParaRPr sz="1400"/>
          </a:p>
        </p:txBody>
      </p:sp>
      <p:sp>
        <p:nvSpPr>
          <p:cNvPr id="645329446" name="Rectangle 3"/>
          <p:cNvSpPr>
            <a:spLocks noChangeShapeType="1"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</p:spPr>
        <p:txBody>
          <a:bodyPr lIns="91440" tIns="45720" rIns="91440" bIns="45720" anchor="t"/>
          <a:lstStyle/>
          <a:p>
            <a:pPr>
              <a:defRPr/>
            </a:pPr>
            <a:endParaRPr sz="1400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and Object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79842220" name="Shape 1026"/>
          <p:cNvSpPr>
            <a:spLocks noChangeShapeType="1" noGrp="1"/>
          </p:cNvSpPr>
          <p:nvPr>
            <p:ph type="title" idx="0"/>
          </p:nvPr>
        </p:nvSpPr>
        <p:spPr bwMode="auto">
          <a:xfrm>
            <a:off x="1620837" y="962025"/>
            <a:ext cx="20521612" cy="8640762"/>
          </a:xfrm>
          <a:prstGeom prst="rect">
            <a:avLst/>
          </a:prstGeom>
          <a:noFill/>
        </p:spPr>
        <p:txBody>
          <a:bodyPr lIns="432054" tIns="216027" rIns="432054" bIns="216027" anchor="b"/>
          <a:lstStyle/>
          <a:p>
            <a:pPr marL="0" lvl="0" indent="0">
              <a:spcBef>
                <a:spcPts val="0"/>
              </a:spcBef>
              <a:buNone/>
              <a:defRPr/>
            </a:pPr>
            <a:r>
              <a:rPr/>
              <a:t>Clique para editar o título mestre</a:t>
            </a:r>
            <a:endParaRPr/>
          </a:p>
        </p:txBody>
      </p:sp>
      <p:sp>
        <p:nvSpPr>
          <p:cNvPr id="2031539005" name="Shape 1027"/>
          <p:cNvSpPr>
            <a:spLocks noChangeShapeType="1" noGrp="1"/>
          </p:cNvSpPr>
          <p:nvPr>
            <p:ph idx="1"/>
          </p:nvPr>
        </p:nvSpPr>
        <p:spPr bwMode="auto">
          <a:xfrm>
            <a:off x="1620837" y="11041062"/>
            <a:ext cx="27003375" cy="27554237"/>
          </a:xfrm>
          <a:prstGeom prst="rect">
            <a:avLst/>
          </a:prstGeom>
          <a:noFill/>
        </p:spPr>
        <p:txBody>
          <a:bodyPr lIns="432054" tIns="216027" rIns="432054" bIns="216027"/>
          <a:lstStyle>
            <a:lvl1pPr marL="342900" indent="0" algn="l" defTabSz="4319587" rtl="0">
              <a:lnSpc>
                <a:spcPct val="100000"/>
              </a:lnSpc>
              <a:spcBef>
                <a:spcPts val="0"/>
              </a:spcBef>
              <a:spcAft>
                <a:spcPts val="2838"/>
              </a:spcAft>
              <a:buNone/>
              <a:defRPr sz="9500" b="1" i="0">
                <a:solidFill>
                  <a:schemeClr val="dk1"/>
                </a:solidFill>
                <a:latin typeface="Arial"/>
              </a:defRPr>
            </a:lvl1pPr>
            <a:lvl2pPr marL="2159000" indent="1295400" algn="l" defTabSz="431958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Char char="•"/>
              <a:defRPr sz="9500" b="0" i="0">
                <a:solidFill>
                  <a:schemeClr val="dk1"/>
                </a:solidFill>
                <a:latin typeface="Arial"/>
              </a:defRPr>
            </a:lvl2pPr>
            <a:lvl3pPr marL="5400675" indent="4321175" algn="l" defTabSz="431958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Char char="•"/>
              <a:defRPr sz="8500" b="0" i="0">
                <a:solidFill>
                  <a:schemeClr val="dk1"/>
                </a:solidFill>
                <a:latin typeface="Arial"/>
              </a:defRPr>
            </a:lvl3pPr>
            <a:lvl4pPr marL="7559675" indent="6480174" algn="l" defTabSz="431958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Char char="•"/>
              <a:defRPr sz="8500" b="0" i="0">
                <a:solidFill>
                  <a:schemeClr val="dk1"/>
                </a:solidFill>
                <a:latin typeface="Arial"/>
              </a:defRPr>
            </a:lvl4pPr>
            <a:lvl5pPr marL="9720262" indent="8640762" algn="l" defTabSz="431958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Char char="•"/>
              <a:defRPr sz="8500" b="0" i="0">
                <a:solidFill>
                  <a:schemeClr val="dk1"/>
                </a:solidFill>
                <a:latin typeface="Arial"/>
              </a:defRPr>
            </a:lvl5pPr>
          </a:lstStyle>
          <a:p>
            <a:pPr marL="342900" lvl="0" indent="-342900">
              <a:spcBef>
                <a:spcPts val="0"/>
              </a:spcBef>
              <a:buNone/>
              <a:defRPr/>
            </a:pPr>
            <a:r>
              <a:rPr lang="pt-BR"/>
              <a:t>Clique para editar o texto mestre</a:t>
            </a:r>
            <a:endParaRPr/>
          </a:p>
          <a:p>
            <a:pPr marL="2159000" lvl="1" indent="-863599">
              <a:spcBef>
                <a:spcPts val="0"/>
              </a:spcBef>
              <a:buClr>
                <a:srgbClr val="1F497D"/>
              </a:buClr>
              <a:buFont typeface="Arial"/>
              <a:buChar char="•"/>
              <a:defRPr/>
            </a:pPr>
            <a:r>
              <a:rPr lang="pt-BR"/>
              <a:t>Segundo nível</a:t>
            </a:r>
            <a:endParaRPr/>
          </a:p>
          <a:p>
            <a:pPr marL="5400675" lvl="2" indent="-1079500">
              <a:spcBef>
                <a:spcPts val="0"/>
              </a:spcBef>
              <a:buClr>
                <a:srgbClr val="1F497D"/>
              </a:buClr>
              <a:buFont typeface="Arial"/>
              <a:buChar char="•"/>
              <a:defRPr/>
            </a:pPr>
            <a:r>
              <a:rPr lang="pt-BR"/>
              <a:t>Terceiro nível</a:t>
            </a:r>
            <a:endParaRPr/>
          </a:p>
          <a:p>
            <a:pPr marL="7559675" lvl="3" indent="-1079500">
              <a:spcBef>
                <a:spcPts val="0"/>
              </a:spcBef>
              <a:buClr>
                <a:srgbClr val="1F497D"/>
              </a:buClr>
              <a:buFont typeface="Arial"/>
              <a:buChar char="•"/>
              <a:defRPr/>
            </a:pPr>
            <a:r>
              <a:rPr lang="pt-BR"/>
              <a:t>Quarto nível</a:t>
            </a:r>
            <a:endParaRPr/>
          </a:p>
          <a:p>
            <a:pPr marL="9720262" lvl="4" indent="-1079500">
              <a:spcBef>
                <a:spcPts val="0"/>
              </a:spcBef>
              <a:buClr>
                <a:srgbClr val="1F497D"/>
              </a:buClr>
              <a:buFont typeface="Arial"/>
              <a:buChar char="•"/>
              <a:defRPr/>
            </a:pPr>
            <a:r>
              <a:rPr lang="pt-BR"/>
              <a:t>Quinto nível</a:t>
            </a:r>
            <a:endParaRPr/>
          </a:p>
        </p:txBody>
      </p:sp>
      <p:sp>
        <p:nvSpPr>
          <p:cNvPr id="1358617666" name="Shape 1028"/>
          <p:cNvSpPr>
            <a:spLocks noChangeShapeType="1" noGrp="1"/>
          </p:cNvSpPr>
          <p:nvPr>
            <p:ph type="dt" idx="2"/>
          </p:nvPr>
        </p:nvSpPr>
        <p:spPr bwMode="auto">
          <a:xfrm>
            <a:off x="1620837" y="38884225"/>
            <a:ext cx="12150725" cy="1920875"/>
          </a:xfrm>
          <a:prstGeom prst="rect">
            <a:avLst/>
          </a:prstGeom>
          <a:noFill/>
        </p:spPr>
        <p:txBody>
          <a:bodyPr lIns="432054" tIns="216027" rIns="432054" bIns="0" anchor="b"/>
          <a:lstStyle/>
          <a:p>
            <a:pPr>
              <a:defRPr/>
            </a:pPr>
            <a:endParaRPr sz="1400"/>
          </a:p>
        </p:txBody>
      </p:sp>
      <p:sp>
        <p:nvSpPr>
          <p:cNvPr id="1460814263" name="Shape 1029"/>
          <p:cNvSpPr>
            <a:spLocks noChangeShapeType="1" noGrp="1"/>
          </p:cNvSpPr>
          <p:nvPr>
            <p:ph type="ftr" idx="3"/>
          </p:nvPr>
        </p:nvSpPr>
        <p:spPr bwMode="auto">
          <a:xfrm>
            <a:off x="1620837" y="40905112"/>
            <a:ext cx="12150725" cy="1787525"/>
          </a:xfrm>
          <a:prstGeom prst="rect">
            <a:avLst/>
          </a:prstGeom>
          <a:noFill/>
        </p:spPr>
        <p:txBody>
          <a:bodyPr lIns="432054" tIns="216027" rIns="432054" bIns="216027"/>
          <a:lstStyle/>
          <a:p>
            <a:pPr>
              <a:defRPr/>
            </a:pPr>
            <a:endParaRPr sz="1400"/>
          </a:p>
        </p:txBody>
      </p:sp>
      <p:sp>
        <p:nvSpPr>
          <p:cNvPr id="42843173" name="Shape 1030"/>
          <p:cNvSpPr>
            <a:spLocks noChangeShapeType="1" noGrp="1"/>
          </p:cNvSpPr>
          <p:nvPr>
            <p:ph type="sldNum" idx="4"/>
          </p:nvPr>
        </p:nvSpPr>
        <p:spPr bwMode="auto">
          <a:xfrm rot="-5400000">
            <a:off x="27342306" y="37581681"/>
            <a:ext cx="8289925" cy="1293812"/>
          </a:xfrm>
          <a:prstGeom prst="rect">
            <a:avLst/>
          </a:prstGeom>
          <a:noFill/>
        </p:spPr>
        <p:txBody>
          <a:bodyPr lIns="432054" tIns="216027" rIns="432054" bIns="216027" anchor="ctr" anchorCtr="0"/>
          <a:lstStyle>
            <a:lvl1pPr marL="0" indent="0" algn="l" defTabSz="431958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500" b="0" i="0">
                <a:solidFill>
                  <a:schemeClr val="dk1"/>
                </a:solidFill>
                <a:latin typeface="Arial"/>
              </a:defRPr>
            </a:lvl1pPr>
            <a:lvl2pPr marL="2159000" indent="457200" algn="l" defTabSz="431958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500" b="0" i="0">
                <a:solidFill>
                  <a:schemeClr val="dk1"/>
                </a:solidFill>
                <a:latin typeface="Arial"/>
              </a:defRPr>
            </a:lvl2pPr>
            <a:lvl3pPr marL="4319587" indent="914400" algn="l" defTabSz="431958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500" b="0" i="0">
                <a:solidFill>
                  <a:schemeClr val="dk1"/>
                </a:solidFill>
                <a:latin typeface="Arial"/>
              </a:defRPr>
            </a:lvl3pPr>
            <a:lvl4pPr marL="6480174" indent="1371600" algn="l" defTabSz="431958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500" b="0" i="0">
                <a:solidFill>
                  <a:schemeClr val="dk1"/>
                </a:solidFill>
                <a:latin typeface="Arial"/>
              </a:defRPr>
            </a:lvl4pPr>
            <a:lvl5pPr marL="8640762" indent="1828800" algn="l" defTabSz="431958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500" b="0" i="0">
                <a:solidFill>
                  <a:schemeClr val="dk1"/>
                </a:solidFill>
                <a:latin typeface="Arial"/>
              </a:defRPr>
            </a:lvl5pPr>
          </a:lstStyle>
          <a:p>
            <a:pPr marL="0" lvl="0" indent="0">
              <a:spcBef>
                <a:spcPts val="0"/>
              </a:spcBef>
              <a:buNone/>
              <a:defRPr/>
            </a:pPr>
            <a:fld id="{D038279B-FC19-497E-A7D1-5ADD9CAF016F}" type="slidenum">
              <a:rPr lang="pt-BR" sz="11300">
                <a:solidFill>
                  <a:schemeClr val="dk2"/>
                </a:solidFill>
              </a:rPr>
              <a:t>&lt;#&gt;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type="title" userDrawn="1">
  <p:cSld name="1_Essencial">
    <p:bg>
      <p:bgPr shadeToTitle="0">
        <a:gradFill>
          <a:gsLst>
            <a:gs pos="0">
              <a:srgbClr val="FFFFFF"/>
            </a:gs>
            <a:gs pos="44000">
              <a:srgbClr val="FFFFFF"/>
            </a:gs>
            <a:gs pos="100000">
              <a:srgbClr val="CACACA"/>
            </a:gs>
          </a:gsLst>
          <a:lin ang="5400000" scaled="1"/>
        </a:gra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92024943" name="Rectangle 8"/>
          <p:cNvSpPr>
            <a:spLocks noChangeShapeType="1" noGrp="1"/>
          </p:cNvSpPr>
          <p:nvPr/>
        </p:nvSpPr>
        <p:spPr bwMode="auto">
          <a:xfrm>
            <a:off x="31897637" y="30532387"/>
            <a:ext cx="506412" cy="12673012"/>
          </a:xfrm>
          <a:prstGeom prst="rect">
            <a:avLst/>
          </a:prstGeom>
          <a:solidFill>
            <a:schemeClr val="dk2"/>
          </a:solidFill>
        </p:spPr>
        <p:txBody>
          <a:bodyPr lIns="432054" tIns="216027" rIns="432054" bIns="216027" anchor="ctr" anchorCtr="0"/>
          <a:lstStyle/>
          <a:p>
            <a:pPr>
              <a:defRPr/>
            </a:pPr>
            <a:endParaRPr sz="1400"/>
          </a:p>
        </p:txBody>
      </p:sp>
      <p:sp>
        <p:nvSpPr>
          <p:cNvPr id="2041219892" name="Rectangle 9"/>
          <p:cNvSpPr>
            <a:spLocks noChangeShapeType="1" noGrp="1"/>
          </p:cNvSpPr>
          <p:nvPr/>
        </p:nvSpPr>
        <p:spPr bwMode="auto">
          <a:xfrm>
            <a:off x="31897637" y="0"/>
            <a:ext cx="506412" cy="30532387"/>
          </a:xfrm>
          <a:prstGeom prst="rect">
            <a:avLst/>
          </a:prstGeom>
          <a:solidFill>
            <a:schemeClr val="dk1"/>
          </a:solidFill>
        </p:spPr>
        <p:txBody>
          <a:bodyPr lIns="432054" tIns="216027" rIns="432054" bIns="216027" anchor="ctr" anchorCtr="0"/>
          <a:lstStyle/>
          <a:p>
            <a:pPr>
              <a:defRPr/>
            </a:pPr>
            <a:endParaRPr sz="1400"/>
          </a:p>
        </p:txBody>
      </p:sp>
      <p:sp>
        <p:nvSpPr>
          <p:cNvPr id="1203298821" name="Title Placeholder 1"/>
          <p:cNvSpPr>
            <a:spLocks noChangeShapeType="1" noGrp="1"/>
          </p:cNvSpPr>
          <p:nvPr>
            <p:ph type="title" idx="0"/>
          </p:nvPr>
        </p:nvSpPr>
        <p:spPr bwMode="auto">
          <a:xfrm>
            <a:off x="1620837" y="962025"/>
            <a:ext cx="20521612" cy="8640762"/>
          </a:xfrm>
          <a:prstGeom prst="rect">
            <a:avLst/>
          </a:prstGeom>
          <a:noFill/>
        </p:spPr>
        <p:txBody>
          <a:bodyPr lIns="432054" tIns="216027" rIns="432054" bIns="216027" anchor="b"/>
          <a:lstStyle/>
          <a:p>
            <a:pPr marL="0" lvl="0" indent="0">
              <a:spcBef>
                <a:spcPts val="0"/>
              </a:spcBef>
              <a:buNone/>
              <a:defRPr/>
            </a:pPr>
            <a:r>
              <a:rPr/>
              <a:t>Clique para editar o título mestre</a:t>
            </a:r>
            <a:endParaRPr/>
          </a:p>
        </p:txBody>
      </p:sp>
      <p:sp>
        <p:nvSpPr>
          <p:cNvPr id="1329168672" name="Text Placeholder 2"/>
          <p:cNvSpPr>
            <a:spLocks noChangeShapeType="1" noGrp="1"/>
          </p:cNvSpPr>
          <p:nvPr>
            <p:ph type="body" idx="1"/>
          </p:nvPr>
        </p:nvSpPr>
        <p:spPr bwMode="auto">
          <a:xfrm>
            <a:off x="1620837" y="11041062"/>
            <a:ext cx="27003375" cy="27554237"/>
          </a:xfrm>
          <a:prstGeom prst="rect">
            <a:avLst/>
          </a:prstGeom>
          <a:noFill/>
        </p:spPr>
        <p:txBody>
          <a:bodyPr lIns="432054" tIns="216027" rIns="432054" bIns="216027"/>
          <a:lstStyle/>
          <a:p>
            <a:pPr marL="342900" lvl="0" indent="-342900">
              <a:spcBef>
                <a:spcPts val="0"/>
              </a:spcBef>
              <a:buNone/>
              <a:defRPr/>
            </a:pPr>
            <a:r>
              <a:rPr lang="pt-BR"/>
              <a:t>Clique para editar o texto mestre</a:t>
            </a:r>
            <a:endParaRPr/>
          </a:p>
          <a:p>
            <a:pPr marL="2159000" lvl="1" indent="-863599">
              <a:spcBef>
                <a:spcPts val="0"/>
              </a:spcBef>
              <a:buClr>
                <a:srgbClr val="1F497D"/>
              </a:buClr>
              <a:buFont typeface="Arial"/>
              <a:buChar char="•"/>
              <a:defRPr/>
            </a:pPr>
            <a:r>
              <a:rPr lang="pt-BR"/>
              <a:t>Segundo nível</a:t>
            </a:r>
            <a:endParaRPr/>
          </a:p>
          <a:p>
            <a:pPr marL="5400675" lvl="2" indent="-1079500">
              <a:spcBef>
                <a:spcPts val="0"/>
              </a:spcBef>
              <a:buClr>
                <a:srgbClr val="1F497D"/>
              </a:buClr>
              <a:buFont typeface="Arial"/>
              <a:buChar char="•"/>
              <a:defRPr/>
            </a:pPr>
            <a:r>
              <a:rPr lang="pt-BR"/>
              <a:t>Terceiro nível</a:t>
            </a:r>
            <a:endParaRPr/>
          </a:p>
          <a:p>
            <a:pPr marL="7559675" lvl="3" indent="-1079500">
              <a:spcBef>
                <a:spcPts val="0"/>
              </a:spcBef>
              <a:buClr>
                <a:srgbClr val="1F497D"/>
              </a:buClr>
              <a:buFont typeface="Arial"/>
              <a:buChar char="•"/>
              <a:defRPr/>
            </a:pPr>
            <a:r>
              <a:rPr lang="pt-BR"/>
              <a:t>Quarto nível</a:t>
            </a:r>
            <a:endParaRPr/>
          </a:p>
          <a:p>
            <a:pPr marL="9720262" lvl="4" indent="-1079500">
              <a:spcBef>
                <a:spcPts val="0"/>
              </a:spcBef>
              <a:buClr>
                <a:srgbClr val="1F497D"/>
              </a:buClr>
              <a:buFont typeface="Arial"/>
              <a:buChar char="•"/>
              <a:defRPr/>
            </a:pPr>
            <a:r>
              <a:rPr lang="pt-BR"/>
              <a:t>Quinto nível</a:t>
            </a:r>
            <a:endParaRPr/>
          </a:p>
        </p:txBody>
      </p:sp>
      <p:sp>
        <p:nvSpPr>
          <p:cNvPr id="996596551" name="Date Placeholder 3"/>
          <p:cNvSpPr>
            <a:spLocks noChangeShapeType="1" noGrp="1"/>
          </p:cNvSpPr>
          <p:nvPr>
            <p:ph type="dt" idx="2"/>
          </p:nvPr>
        </p:nvSpPr>
        <p:spPr bwMode="auto">
          <a:xfrm>
            <a:off x="1620837" y="38884225"/>
            <a:ext cx="12150725" cy="1920875"/>
          </a:xfrm>
          <a:prstGeom prst="rect">
            <a:avLst/>
          </a:prstGeom>
          <a:noFill/>
        </p:spPr>
        <p:txBody>
          <a:bodyPr lIns="432054" tIns="216027" rIns="432054" bIns="0" anchor="b"/>
          <a:lstStyle/>
          <a:p>
            <a:pPr>
              <a:defRPr/>
            </a:pPr>
            <a:endParaRPr sz="1400"/>
          </a:p>
        </p:txBody>
      </p:sp>
      <p:sp>
        <p:nvSpPr>
          <p:cNvPr id="637712868" name="Footer Placeholder 4"/>
          <p:cNvSpPr>
            <a:spLocks noChangeShapeType="1" noGrp="1"/>
          </p:cNvSpPr>
          <p:nvPr>
            <p:ph type="ftr" idx="3"/>
          </p:nvPr>
        </p:nvSpPr>
        <p:spPr bwMode="auto">
          <a:xfrm>
            <a:off x="1620837" y="40905112"/>
            <a:ext cx="12150725" cy="1787525"/>
          </a:xfrm>
          <a:prstGeom prst="rect">
            <a:avLst/>
          </a:prstGeom>
          <a:noFill/>
        </p:spPr>
        <p:txBody>
          <a:bodyPr lIns="432054" tIns="216027" rIns="432054" bIns="216027"/>
          <a:lstStyle/>
          <a:p>
            <a:pPr>
              <a:defRPr/>
            </a:pPr>
            <a:endParaRPr sz="1400"/>
          </a:p>
        </p:txBody>
      </p:sp>
      <p:sp>
        <p:nvSpPr>
          <p:cNvPr id="441691184" name="Slide Number Placeholder 5"/>
          <p:cNvSpPr>
            <a:spLocks noChangeShapeType="1" noGrp="1"/>
          </p:cNvSpPr>
          <p:nvPr>
            <p:ph type="sldNum" idx="4"/>
          </p:nvPr>
        </p:nvSpPr>
        <p:spPr bwMode="auto">
          <a:xfrm rot="-5400000">
            <a:off x="27342306" y="37581681"/>
            <a:ext cx="8289925" cy="1293812"/>
          </a:xfrm>
          <a:prstGeom prst="rect">
            <a:avLst/>
          </a:prstGeom>
          <a:noFill/>
        </p:spPr>
        <p:txBody>
          <a:bodyPr lIns="432054" tIns="216027" rIns="432054" bIns="216027" anchor="ctr" anchorCtr="0"/>
          <a:lstStyle/>
          <a:p>
            <a:pPr marL="0" lvl="0" indent="0">
              <a:spcBef>
                <a:spcPts val="0"/>
              </a:spcBef>
              <a:buNone/>
              <a:defRPr/>
            </a:pPr>
            <a:fld id="{D038279B-FC19-497E-A7D1-5ADD9CAF016F}" type="slidenum">
              <a:rPr lang="pt-BR" sz="11300"/>
              <a:t>*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type="title" userDrawn="1">
  <p:cSld name="2_Essencial">
    <p:bg>
      <p:bgPr shadeToTitle="0">
        <a:gradFill>
          <a:gsLst>
            <a:gs pos="0">
              <a:srgbClr val="FFFFFF"/>
            </a:gs>
            <a:gs pos="44000">
              <a:srgbClr val="FFFFFF"/>
            </a:gs>
            <a:gs pos="100000">
              <a:srgbClr val="CACACA"/>
            </a:gs>
          </a:gsLst>
          <a:lin ang="5400000" scaled="1"/>
        </a:gra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17238544" name="Rectangle 8"/>
          <p:cNvSpPr>
            <a:spLocks noChangeShapeType="1" noGrp="1"/>
          </p:cNvSpPr>
          <p:nvPr/>
        </p:nvSpPr>
        <p:spPr bwMode="auto">
          <a:xfrm>
            <a:off x="31897637" y="30532387"/>
            <a:ext cx="506412" cy="12673012"/>
          </a:xfrm>
          <a:prstGeom prst="rect">
            <a:avLst/>
          </a:prstGeom>
          <a:solidFill>
            <a:schemeClr val="dk2"/>
          </a:solidFill>
        </p:spPr>
        <p:txBody>
          <a:bodyPr lIns="432054" tIns="216027" rIns="432054" bIns="216027" anchor="ctr" anchorCtr="0"/>
          <a:lstStyle/>
          <a:p>
            <a:pPr>
              <a:defRPr/>
            </a:pPr>
            <a:endParaRPr sz="1400"/>
          </a:p>
        </p:txBody>
      </p:sp>
      <p:sp>
        <p:nvSpPr>
          <p:cNvPr id="1122011806" name="Rectangle 9"/>
          <p:cNvSpPr>
            <a:spLocks noChangeShapeType="1" noGrp="1"/>
          </p:cNvSpPr>
          <p:nvPr/>
        </p:nvSpPr>
        <p:spPr bwMode="auto">
          <a:xfrm>
            <a:off x="31897637" y="0"/>
            <a:ext cx="506412" cy="30532387"/>
          </a:xfrm>
          <a:prstGeom prst="rect">
            <a:avLst/>
          </a:prstGeom>
          <a:solidFill>
            <a:schemeClr val="dk1"/>
          </a:solidFill>
        </p:spPr>
        <p:txBody>
          <a:bodyPr lIns="432054" tIns="216027" rIns="432054" bIns="216027" anchor="ctr" anchorCtr="0"/>
          <a:lstStyle/>
          <a:p>
            <a:pPr>
              <a:defRPr/>
            </a:pPr>
            <a:endParaRPr sz="1400"/>
          </a:p>
        </p:txBody>
      </p:sp>
      <p:sp>
        <p:nvSpPr>
          <p:cNvPr id="1895833944" name="Title Placeholder 1"/>
          <p:cNvSpPr>
            <a:spLocks noChangeShapeType="1" noGrp="1"/>
          </p:cNvSpPr>
          <p:nvPr>
            <p:ph type="title" idx="0"/>
          </p:nvPr>
        </p:nvSpPr>
        <p:spPr bwMode="auto">
          <a:xfrm>
            <a:off x="1620837" y="962025"/>
            <a:ext cx="20521612" cy="8640762"/>
          </a:xfrm>
          <a:prstGeom prst="rect">
            <a:avLst/>
          </a:prstGeom>
          <a:noFill/>
        </p:spPr>
        <p:txBody>
          <a:bodyPr lIns="432054" tIns="216027" rIns="432054" bIns="216027" anchor="b"/>
          <a:lstStyle/>
          <a:p>
            <a:pPr marL="0" lvl="0" indent="0">
              <a:spcBef>
                <a:spcPts val="0"/>
              </a:spcBef>
              <a:buNone/>
              <a:defRPr/>
            </a:pPr>
            <a:r>
              <a:rPr/>
              <a:t>Clique para editar o título mestre</a:t>
            </a:r>
            <a:endParaRPr/>
          </a:p>
        </p:txBody>
      </p:sp>
      <p:sp>
        <p:nvSpPr>
          <p:cNvPr id="1926453029" name="Text Placeholder 2"/>
          <p:cNvSpPr>
            <a:spLocks noChangeShapeType="1" noGrp="1"/>
          </p:cNvSpPr>
          <p:nvPr>
            <p:ph type="body" idx="1"/>
          </p:nvPr>
        </p:nvSpPr>
        <p:spPr bwMode="auto">
          <a:xfrm>
            <a:off x="1620837" y="11041062"/>
            <a:ext cx="27003375" cy="27554237"/>
          </a:xfrm>
          <a:prstGeom prst="rect">
            <a:avLst/>
          </a:prstGeom>
          <a:noFill/>
        </p:spPr>
        <p:txBody>
          <a:bodyPr lIns="432054" tIns="216027" rIns="432054" bIns="216027"/>
          <a:lstStyle/>
          <a:p>
            <a:pPr marL="342900" lvl="0" indent="-342900">
              <a:spcBef>
                <a:spcPts val="0"/>
              </a:spcBef>
              <a:buNone/>
              <a:defRPr/>
            </a:pPr>
            <a:r>
              <a:rPr lang="pt-BR"/>
              <a:t>Clique para editar o texto mestre</a:t>
            </a:r>
            <a:endParaRPr/>
          </a:p>
          <a:p>
            <a:pPr marL="2159000" lvl="1" indent="-863599">
              <a:spcBef>
                <a:spcPts val="0"/>
              </a:spcBef>
              <a:buClr>
                <a:srgbClr val="1F497D"/>
              </a:buClr>
              <a:buFont typeface="Arial"/>
              <a:buChar char="•"/>
              <a:defRPr/>
            </a:pPr>
            <a:r>
              <a:rPr lang="pt-BR"/>
              <a:t>Segundo nível</a:t>
            </a:r>
            <a:endParaRPr/>
          </a:p>
          <a:p>
            <a:pPr marL="5400675" lvl="2" indent="-1079500">
              <a:spcBef>
                <a:spcPts val="0"/>
              </a:spcBef>
              <a:buClr>
                <a:srgbClr val="1F497D"/>
              </a:buClr>
              <a:buFont typeface="Arial"/>
              <a:buChar char="•"/>
              <a:defRPr/>
            </a:pPr>
            <a:r>
              <a:rPr lang="pt-BR"/>
              <a:t>Terceiro nível</a:t>
            </a:r>
            <a:endParaRPr/>
          </a:p>
          <a:p>
            <a:pPr marL="7559675" lvl="3" indent="-1079500">
              <a:spcBef>
                <a:spcPts val="0"/>
              </a:spcBef>
              <a:buClr>
                <a:srgbClr val="1F497D"/>
              </a:buClr>
              <a:buFont typeface="Arial"/>
              <a:buChar char="•"/>
              <a:defRPr/>
            </a:pPr>
            <a:r>
              <a:rPr lang="pt-BR"/>
              <a:t>Quarto nível</a:t>
            </a:r>
            <a:endParaRPr/>
          </a:p>
          <a:p>
            <a:pPr marL="9720262" lvl="4" indent="-1079500">
              <a:spcBef>
                <a:spcPts val="0"/>
              </a:spcBef>
              <a:buClr>
                <a:srgbClr val="1F497D"/>
              </a:buClr>
              <a:buFont typeface="Arial"/>
              <a:buChar char="•"/>
              <a:defRPr/>
            </a:pPr>
            <a:r>
              <a:rPr lang="pt-BR"/>
              <a:t>Quinto nível</a:t>
            </a:r>
            <a:endParaRPr/>
          </a:p>
        </p:txBody>
      </p:sp>
      <p:sp>
        <p:nvSpPr>
          <p:cNvPr id="228375558" name="Date Placeholder 4"/>
          <p:cNvSpPr>
            <a:spLocks noChangeShapeType="1" noGrp="1"/>
          </p:cNvSpPr>
          <p:nvPr>
            <p:ph type="dt" idx="2"/>
          </p:nvPr>
        </p:nvSpPr>
        <p:spPr bwMode="auto">
          <a:xfrm>
            <a:off x="1620837" y="38884225"/>
            <a:ext cx="12150725" cy="1920875"/>
          </a:xfrm>
          <a:prstGeom prst="rect">
            <a:avLst/>
          </a:prstGeom>
          <a:noFill/>
        </p:spPr>
        <p:txBody>
          <a:bodyPr lIns="432054" tIns="216027" rIns="432054" bIns="0" anchor="b"/>
          <a:lstStyle/>
          <a:p>
            <a:pPr>
              <a:defRPr/>
            </a:pPr>
            <a:endParaRPr sz="1400"/>
          </a:p>
        </p:txBody>
      </p:sp>
      <p:sp>
        <p:nvSpPr>
          <p:cNvPr id="359542791" name="Footer Placeholder 5"/>
          <p:cNvSpPr>
            <a:spLocks noChangeShapeType="1" noGrp="1"/>
          </p:cNvSpPr>
          <p:nvPr>
            <p:ph type="ftr" idx="3"/>
          </p:nvPr>
        </p:nvSpPr>
        <p:spPr bwMode="auto">
          <a:xfrm>
            <a:off x="1620837" y="40905112"/>
            <a:ext cx="12150725" cy="1787525"/>
          </a:xfrm>
          <a:prstGeom prst="rect">
            <a:avLst/>
          </a:prstGeom>
          <a:noFill/>
        </p:spPr>
        <p:txBody>
          <a:bodyPr lIns="432054" tIns="216027" rIns="432054" bIns="216027"/>
          <a:lstStyle/>
          <a:p>
            <a:pPr>
              <a:defRPr/>
            </a:pPr>
            <a:endParaRPr sz="1400"/>
          </a:p>
        </p:txBody>
      </p:sp>
      <p:sp>
        <p:nvSpPr>
          <p:cNvPr id="1495294906" name="Slide Number Placeholder 6"/>
          <p:cNvSpPr>
            <a:spLocks noChangeShapeType="1" noGrp="1"/>
          </p:cNvSpPr>
          <p:nvPr>
            <p:ph type="sldNum" idx="4"/>
          </p:nvPr>
        </p:nvSpPr>
        <p:spPr bwMode="auto">
          <a:xfrm rot="-5400000">
            <a:off x="27342306" y="37581681"/>
            <a:ext cx="8289925" cy="1293812"/>
          </a:xfrm>
          <a:prstGeom prst="rect">
            <a:avLst/>
          </a:prstGeom>
          <a:noFill/>
        </p:spPr>
        <p:txBody>
          <a:bodyPr lIns="432054" tIns="216027" rIns="432054" bIns="216027" anchor="ctr" anchorCtr="0"/>
          <a:lstStyle/>
          <a:p>
            <a:pPr marL="0" lvl="0" indent="0">
              <a:spcBef>
                <a:spcPts val="0"/>
              </a:spcBef>
              <a:buNone/>
              <a:defRPr/>
            </a:pPr>
            <a:fld id="{D038279B-FC19-497E-A7D1-5ADD9CAF016F}" type="slidenum">
              <a:rPr lang="pt-BR" sz="11300"/>
              <a:t>*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gradFill>
          <a:gsLst>
            <a:gs pos="0">
              <a:srgbClr val="FFFFFF"/>
            </a:gs>
            <a:gs pos="44000">
              <a:srgbClr val="FFFFFF"/>
            </a:gs>
            <a:gs pos="100000">
              <a:srgbClr val="CACACA"/>
            </a:gs>
          </a:gsLst>
          <a:lin ang="5400000" scaled="1"/>
        </a:gra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42738257" name="Title Placeholder 1"/>
          <p:cNvSpPr>
            <a:spLocks noChangeShapeType="1" noGrp="1"/>
          </p:cNvSpPr>
          <p:nvPr>
            <p:ph type="title" idx="0"/>
          </p:nvPr>
        </p:nvSpPr>
        <p:spPr bwMode="auto">
          <a:xfrm>
            <a:off x="1620837" y="962025"/>
            <a:ext cx="20521612" cy="8640762"/>
          </a:xfrm>
          <a:prstGeom prst="rect">
            <a:avLst/>
          </a:prstGeom>
          <a:noFill/>
        </p:spPr>
        <p:txBody>
          <a:bodyPr lIns="432054" tIns="216027" rIns="432054" bIns="216027" anchor="b"/>
          <a:lstStyle/>
          <a:p>
            <a:pPr marL="0" lvl="0" indent="0">
              <a:spcBef>
                <a:spcPts val="0"/>
              </a:spcBef>
              <a:buNone/>
              <a:defRPr/>
            </a:pPr>
            <a:r>
              <a:rPr/>
              <a:t>Clique para editar o título mestre</a:t>
            </a:r>
            <a:endParaRPr/>
          </a:p>
        </p:txBody>
      </p:sp>
      <p:sp>
        <p:nvSpPr>
          <p:cNvPr id="663901490" name="Text Placeholder 2"/>
          <p:cNvSpPr>
            <a:spLocks noChangeShapeType="1" noGrp="1"/>
          </p:cNvSpPr>
          <p:nvPr>
            <p:ph type="body" idx="1"/>
          </p:nvPr>
        </p:nvSpPr>
        <p:spPr bwMode="auto">
          <a:xfrm>
            <a:off x="1620837" y="11041062"/>
            <a:ext cx="27003375" cy="27554237"/>
          </a:xfrm>
          <a:prstGeom prst="rect">
            <a:avLst/>
          </a:prstGeom>
          <a:noFill/>
        </p:spPr>
        <p:txBody>
          <a:bodyPr lIns="432054" tIns="216027" rIns="432054" bIns="216027"/>
          <a:lstStyle>
            <a:lvl1pPr marL="342900" indent="0" algn="l" defTabSz="4319587" rtl="0">
              <a:lnSpc>
                <a:spcPct val="100000"/>
              </a:lnSpc>
              <a:spcBef>
                <a:spcPts val="0"/>
              </a:spcBef>
              <a:spcAft>
                <a:spcPts val="2838"/>
              </a:spcAft>
              <a:buNone/>
              <a:defRPr sz="9500" b="1" i="0">
                <a:solidFill>
                  <a:schemeClr val="dk1"/>
                </a:solidFill>
                <a:latin typeface="Arial"/>
              </a:defRPr>
            </a:lvl1pPr>
            <a:lvl2pPr marL="2159000" indent="1295400" algn="l" defTabSz="431958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Char char="•"/>
              <a:defRPr sz="9500" b="0" i="0">
                <a:solidFill>
                  <a:schemeClr val="dk1"/>
                </a:solidFill>
                <a:latin typeface="Arial"/>
              </a:defRPr>
            </a:lvl2pPr>
            <a:lvl3pPr marL="5400675" indent="4321175" algn="l" defTabSz="431958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Char char="•"/>
              <a:defRPr sz="8500" b="0" i="0">
                <a:solidFill>
                  <a:schemeClr val="dk1"/>
                </a:solidFill>
                <a:latin typeface="Arial"/>
              </a:defRPr>
            </a:lvl3pPr>
            <a:lvl4pPr marL="7559675" indent="6480174" algn="l" defTabSz="431958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Char char="•"/>
              <a:defRPr sz="8500" b="0" i="0">
                <a:solidFill>
                  <a:schemeClr val="dk1"/>
                </a:solidFill>
                <a:latin typeface="Arial"/>
              </a:defRPr>
            </a:lvl4pPr>
            <a:lvl5pPr marL="9720262" indent="8640762" algn="l" defTabSz="431958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Char char="•"/>
              <a:defRPr sz="8500" b="0" i="0">
                <a:solidFill>
                  <a:schemeClr val="dk1"/>
                </a:solidFill>
                <a:latin typeface="Arial"/>
              </a:defRPr>
            </a:lvl5pPr>
          </a:lstStyle>
          <a:p>
            <a:pPr marL="342900" lvl="0" indent="-342900">
              <a:spcBef>
                <a:spcPts val="0"/>
              </a:spcBef>
              <a:buNone/>
              <a:defRPr/>
            </a:pPr>
            <a:r>
              <a:rPr lang="pt-BR"/>
              <a:t>Clique para editar o texto mestre</a:t>
            </a:r>
            <a:endParaRPr/>
          </a:p>
          <a:p>
            <a:pPr marL="2159000" lvl="1" indent="-863599">
              <a:spcBef>
                <a:spcPts val="0"/>
              </a:spcBef>
              <a:buClr>
                <a:srgbClr val="1F497D"/>
              </a:buClr>
              <a:buFont typeface="Arial"/>
              <a:buChar char="•"/>
              <a:defRPr/>
            </a:pPr>
            <a:r>
              <a:rPr lang="pt-BR"/>
              <a:t>Segundo nível</a:t>
            </a:r>
            <a:endParaRPr/>
          </a:p>
          <a:p>
            <a:pPr marL="5400675" lvl="2" indent="-1079500">
              <a:spcBef>
                <a:spcPts val="0"/>
              </a:spcBef>
              <a:buClr>
                <a:srgbClr val="1F497D"/>
              </a:buClr>
              <a:buFont typeface="Arial"/>
              <a:buChar char="•"/>
              <a:defRPr/>
            </a:pPr>
            <a:r>
              <a:rPr lang="pt-BR"/>
              <a:t>Terceiro nível</a:t>
            </a:r>
            <a:endParaRPr/>
          </a:p>
          <a:p>
            <a:pPr marL="7559675" lvl="3" indent="-1079500">
              <a:spcBef>
                <a:spcPts val="0"/>
              </a:spcBef>
              <a:buClr>
                <a:srgbClr val="1F497D"/>
              </a:buClr>
              <a:buFont typeface="Arial"/>
              <a:buChar char="•"/>
              <a:defRPr/>
            </a:pPr>
            <a:r>
              <a:rPr lang="pt-BR"/>
              <a:t>Quarto nível</a:t>
            </a:r>
            <a:endParaRPr/>
          </a:p>
          <a:p>
            <a:pPr marL="9720262" lvl="4" indent="-1079500">
              <a:spcBef>
                <a:spcPts val="0"/>
              </a:spcBef>
              <a:buClr>
                <a:srgbClr val="1F497D"/>
              </a:buClr>
              <a:buFont typeface="Arial"/>
              <a:buChar char="•"/>
              <a:defRPr/>
            </a:pPr>
            <a:r>
              <a:rPr lang="pt-BR"/>
              <a:t>Quinto nível</a:t>
            </a:r>
            <a:endParaRPr/>
          </a:p>
        </p:txBody>
      </p:sp>
      <p:sp>
        <p:nvSpPr>
          <p:cNvPr id="1132300554" name="Date Placeholder 3"/>
          <p:cNvSpPr>
            <a:spLocks noChangeShapeType="1" noGrp="1"/>
          </p:cNvSpPr>
          <p:nvPr>
            <p:ph type="dt" idx="2"/>
          </p:nvPr>
        </p:nvSpPr>
        <p:spPr bwMode="auto">
          <a:xfrm>
            <a:off x="1620837" y="38884225"/>
            <a:ext cx="12150725" cy="1920875"/>
          </a:xfrm>
          <a:prstGeom prst="rect">
            <a:avLst/>
          </a:prstGeom>
          <a:noFill/>
        </p:spPr>
        <p:txBody>
          <a:bodyPr lIns="432054" tIns="216027" rIns="432054" bIns="0" anchor="b"/>
          <a:lstStyle/>
          <a:p>
            <a:pPr>
              <a:defRPr/>
            </a:pPr>
            <a:endParaRPr sz="1400"/>
          </a:p>
        </p:txBody>
      </p:sp>
      <p:sp>
        <p:nvSpPr>
          <p:cNvPr id="1237608588" name="Footer Placeholder 4"/>
          <p:cNvSpPr>
            <a:spLocks noChangeShapeType="1" noGrp="1"/>
          </p:cNvSpPr>
          <p:nvPr>
            <p:ph type="ftr" idx="3"/>
          </p:nvPr>
        </p:nvSpPr>
        <p:spPr bwMode="auto">
          <a:xfrm>
            <a:off x="1620837" y="40905112"/>
            <a:ext cx="12150725" cy="1787525"/>
          </a:xfrm>
          <a:prstGeom prst="rect">
            <a:avLst/>
          </a:prstGeom>
          <a:noFill/>
        </p:spPr>
        <p:txBody>
          <a:bodyPr lIns="432054" tIns="216027" rIns="432054" bIns="216027"/>
          <a:lstStyle/>
          <a:p>
            <a:pPr>
              <a:defRPr/>
            </a:pPr>
            <a:endParaRPr sz="1400"/>
          </a:p>
        </p:txBody>
      </p:sp>
      <p:sp>
        <p:nvSpPr>
          <p:cNvPr id="80807563" name="Slide Number Placeholder 5"/>
          <p:cNvSpPr>
            <a:spLocks noChangeShapeType="1" noGrp="1"/>
          </p:cNvSpPr>
          <p:nvPr>
            <p:ph type="sldNum" idx="4"/>
          </p:nvPr>
        </p:nvSpPr>
        <p:spPr bwMode="auto">
          <a:xfrm rot="-5400000">
            <a:off x="27342306" y="37581681"/>
            <a:ext cx="8289925" cy="1293812"/>
          </a:xfrm>
          <a:prstGeom prst="rect">
            <a:avLst/>
          </a:prstGeom>
          <a:noFill/>
        </p:spPr>
        <p:txBody>
          <a:bodyPr lIns="432054" tIns="216027" rIns="432054" bIns="216027" anchor="ctr" anchorCtr="0"/>
          <a:lstStyle>
            <a:lvl1pPr marL="0" indent="0" algn="l" defTabSz="431958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500" b="0" i="0">
                <a:solidFill>
                  <a:schemeClr val="dk1"/>
                </a:solidFill>
                <a:latin typeface="Arial"/>
              </a:defRPr>
            </a:lvl1pPr>
            <a:lvl2pPr marL="2159000" indent="457200" algn="l" defTabSz="431958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500" b="0" i="0">
                <a:solidFill>
                  <a:schemeClr val="dk1"/>
                </a:solidFill>
                <a:latin typeface="Arial"/>
              </a:defRPr>
            </a:lvl2pPr>
            <a:lvl3pPr marL="4319587" indent="914400" algn="l" defTabSz="431958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500" b="0" i="0">
                <a:solidFill>
                  <a:schemeClr val="dk1"/>
                </a:solidFill>
                <a:latin typeface="Arial"/>
              </a:defRPr>
            </a:lvl3pPr>
            <a:lvl4pPr marL="6480174" indent="1371600" algn="l" defTabSz="431958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500" b="0" i="0">
                <a:solidFill>
                  <a:schemeClr val="dk1"/>
                </a:solidFill>
                <a:latin typeface="Arial"/>
              </a:defRPr>
            </a:lvl4pPr>
            <a:lvl5pPr marL="8640762" indent="1828800" algn="l" defTabSz="431958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500" b="0" i="0">
                <a:solidFill>
                  <a:schemeClr val="dk1"/>
                </a:solidFill>
                <a:latin typeface="Arial"/>
              </a:defRPr>
            </a:lvl5pPr>
          </a:lstStyle>
          <a:p>
            <a:pPr marL="0" lvl="0" indent="0">
              <a:spcBef>
                <a:spcPts val="0"/>
              </a:spcBef>
              <a:buNone/>
              <a:defRPr/>
            </a:pPr>
            <a:fld id="{D038279B-FC19-497E-A7D1-5ADD9CAF016F}" type="slidenum">
              <a:rPr lang="pt-BR" sz="11300">
                <a:solidFill>
                  <a:schemeClr val="dk2"/>
                </a:solidFill>
              </a:rPr>
              <a:t>*</a:t>
            </a:fld>
            <a:endParaRPr/>
          </a:p>
        </p:txBody>
      </p:sp>
      <p:sp>
        <p:nvSpPr>
          <p:cNvPr id="1769207332" name="Rectangle 6"/>
          <p:cNvSpPr>
            <a:spLocks noChangeShapeType="1" noGrp="1"/>
          </p:cNvSpPr>
          <p:nvPr/>
        </p:nvSpPr>
        <p:spPr bwMode="auto">
          <a:xfrm>
            <a:off x="31897637" y="0"/>
            <a:ext cx="506412" cy="8640762"/>
          </a:xfrm>
          <a:prstGeom prst="rect">
            <a:avLst/>
          </a:prstGeom>
          <a:solidFill>
            <a:schemeClr val="dk2"/>
          </a:solidFill>
        </p:spPr>
        <p:txBody>
          <a:bodyPr lIns="432054" tIns="216027" rIns="432054" bIns="216027" anchor="ctr" anchorCtr="0"/>
          <a:lstStyle/>
          <a:p>
            <a:pPr>
              <a:defRPr/>
            </a:pPr>
            <a:endParaRPr sz="1400"/>
          </a:p>
        </p:txBody>
      </p:sp>
      <p:sp>
        <p:nvSpPr>
          <p:cNvPr id="1279000128" name="Rectangle 7"/>
          <p:cNvSpPr>
            <a:spLocks noChangeShapeType="1" noGrp="1"/>
          </p:cNvSpPr>
          <p:nvPr/>
        </p:nvSpPr>
        <p:spPr bwMode="auto">
          <a:xfrm>
            <a:off x="31897637" y="8640762"/>
            <a:ext cx="506412" cy="34564637"/>
          </a:xfrm>
          <a:prstGeom prst="rect">
            <a:avLst/>
          </a:prstGeom>
          <a:solidFill>
            <a:schemeClr val="dk1"/>
          </a:solidFill>
        </p:spPr>
        <p:txBody>
          <a:bodyPr lIns="432054" tIns="216027" rIns="432054" bIns="216027" anchor="ctr" anchorCtr="0"/>
          <a:lstStyle/>
          <a:p>
            <a:pPr>
              <a:defRPr/>
            </a:pPr>
            <a:endParaRPr sz="14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marL="0" indent="0" algn="l" defTabSz="4319587" rtl="0">
        <a:lnSpc>
          <a:spcPct val="100000"/>
        </a:lnSpc>
        <a:spcBef>
          <a:spcPts val="0"/>
        </a:spcBef>
        <a:spcAft>
          <a:spcPts val="0"/>
        </a:spcAft>
        <a:buNone/>
        <a:defRPr lang="pt-BR" sz="17000" b="0" i="0">
          <a:solidFill>
            <a:schemeClr val="dk2"/>
          </a:solidFill>
          <a:latin typeface="Arial Black"/>
        </a:defRPr>
      </a:lvl1pPr>
      <a:lvl2pPr marL="0" indent="0" algn="l" defTabSz="4319587" rtl="0">
        <a:lnSpc>
          <a:spcPct val="100000"/>
        </a:lnSpc>
        <a:spcBef>
          <a:spcPts val="0"/>
        </a:spcBef>
        <a:spcAft>
          <a:spcPts val="0"/>
        </a:spcAft>
        <a:buNone/>
        <a:defRPr lang="pt-BR" sz="17000" b="0" i="0">
          <a:solidFill>
            <a:schemeClr val="dk2"/>
          </a:solidFill>
          <a:latin typeface="Arial Black"/>
        </a:defRPr>
      </a:lvl2pPr>
      <a:lvl3pPr marL="0" indent="0" algn="l" defTabSz="4319587" rtl="0">
        <a:lnSpc>
          <a:spcPct val="100000"/>
        </a:lnSpc>
        <a:spcBef>
          <a:spcPts val="0"/>
        </a:spcBef>
        <a:spcAft>
          <a:spcPts val="0"/>
        </a:spcAft>
        <a:buNone/>
        <a:defRPr lang="pt-BR" sz="17000" b="0" i="0">
          <a:solidFill>
            <a:schemeClr val="dk2"/>
          </a:solidFill>
          <a:latin typeface="Arial Black"/>
        </a:defRPr>
      </a:lvl3pPr>
      <a:lvl4pPr marL="0" indent="0" algn="l" defTabSz="4319587" rtl="0">
        <a:lnSpc>
          <a:spcPct val="100000"/>
        </a:lnSpc>
        <a:spcBef>
          <a:spcPts val="0"/>
        </a:spcBef>
        <a:spcAft>
          <a:spcPts val="0"/>
        </a:spcAft>
        <a:buNone/>
        <a:defRPr lang="pt-BR" sz="17000" b="0" i="0">
          <a:solidFill>
            <a:schemeClr val="dk2"/>
          </a:solidFill>
          <a:latin typeface="Arial Black"/>
        </a:defRPr>
      </a:lvl4pPr>
      <a:lvl5pPr marL="0" indent="0" algn="l" defTabSz="4319587" rtl="0">
        <a:lnSpc>
          <a:spcPct val="100000"/>
        </a:lnSpc>
        <a:spcBef>
          <a:spcPts val="0"/>
        </a:spcBef>
        <a:spcAft>
          <a:spcPts val="0"/>
        </a:spcAft>
        <a:buNone/>
        <a:defRPr lang="pt-BR" sz="17000" b="0" i="0">
          <a:solidFill>
            <a:schemeClr val="dk2"/>
          </a:solidFill>
          <a:latin typeface="Arial Black"/>
        </a:defRPr>
      </a:lvl5pPr>
      <a:lvl6pPr>
        <a:defRPr lang="pt-BR" sz="1800"/>
      </a:lvl6pPr>
      <a:lvl7pPr>
        <a:defRPr lang="pt-BR" sz="1800"/>
      </a:lvl7pPr>
      <a:lvl8pPr>
        <a:defRPr lang="pt-BR" sz="1800"/>
      </a:lvl8pPr>
      <a:lvl9pPr>
        <a:defRPr lang="pt-BR" sz="1800"/>
      </a:lvl9pPr>
    </p:titleStyle>
    <p:bodyStyle>
      <a:lvl1pPr marL="342900" indent="0" algn="l" defTabSz="4319587" rtl="0">
        <a:lnSpc>
          <a:spcPct val="100000"/>
        </a:lnSpc>
        <a:spcBef>
          <a:spcPts val="0"/>
        </a:spcBef>
        <a:spcAft>
          <a:spcPts val="2838"/>
        </a:spcAft>
        <a:buNone/>
        <a:defRPr lang="pt-BR" sz="9500" b="1" i="0">
          <a:solidFill>
            <a:schemeClr val="dk1"/>
          </a:solidFill>
          <a:latin typeface="Arial"/>
        </a:defRPr>
      </a:lvl1pPr>
      <a:lvl2pPr marL="2159000" indent="1295400" algn="l" defTabSz="4319587" rtl="0">
        <a:lnSpc>
          <a:spcPct val="100000"/>
        </a:lnSpc>
        <a:spcBef>
          <a:spcPts val="0"/>
        </a:spcBef>
        <a:spcAft>
          <a:spcPts val="0"/>
        </a:spcAft>
        <a:buClr>
          <a:srgbClr val="1F497D"/>
        </a:buClr>
        <a:buFont typeface="Arial"/>
        <a:buChar char="•"/>
        <a:defRPr lang="pt-BR" sz="9500" b="0" i="0">
          <a:solidFill>
            <a:schemeClr val="dk1"/>
          </a:solidFill>
          <a:latin typeface="Arial"/>
        </a:defRPr>
      </a:lvl2pPr>
      <a:lvl3pPr marL="5400675" indent="4321175" algn="l" defTabSz="4319587" rtl="0">
        <a:lnSpc>
          <a:spcPct val="100000"/>
        </a:lnSpc>
        <a:spcBef>
          <a:spcPts val="0"/>
        </a:spcBef>
        <a:spcAft>
          <a:spcPts val="0"/>
        </a:spcAft>
        <a:buClr>
          <a:srgbClr val="1F497D"/>
        </a:buClr>
        <a:buFont typeface="Arial"/>
        <a:buChar char="•"/>
        <a:defRPr lang="pt-BR" sz="8500" b="0" i="0">
          <a:solidFill>
            <a:schemeClr val="dk1"/>
          </a:solidFill>
          <a:latin typeface="Arial"/>
        </a:defRPr>
      </a:lvl3pPr>
      <a:lvl4pPr marL="7559675" indent="6480174" algn="l" defTabSz="4319587" rtl="0">
        <a:lnSpc>
          <a:spcPct val="100000"/>
        </a:lnSpc>
        <a:spcBef>
          <a:spcPts val="0"/>
        </a:spcBef>
        <a:spcAft>
          <a:spcPts val="0"/>
        </a:spcAft>
        <a:buClr>
          <a:srgbClr val="1F497D"/>
        </a:buClr>
        <a:buFont typeface="Arial"/>
        <a:buChar char="•"/>
        <a:defRPr lang="pt-BR" sz="8500" b="0" i="0">
          <a:solidFill>
            <a:schemeClr val="dk1"/>
          </a:solidFill>
          <a:latin typeface="Arial"/>
        </a:defRPr>
      </a:lvl4pPr>
      <a:lvl5pPr marL="9720262" indent="8640762" algn="l" defTabSz="4319587" rtl="0">
        <a:lnSpc>
          <a:spcPct val="100000"/>
        </a:lnSpc>
        <a:spcBef>
          <a:spcPts val="0"/>
        </a:spcBef>
        <a:spcAft>
          <a:spcPts val="0"/>
        </a:spcAft>
        <a:buClr>
          <a:srgbClr val="1F497D"/>
        </a:buClr>
        <a:buFont typeface="Arial"/>
        <a:buChar char="•"/>
        <a:defRPr lang="pt-BR" sz="8500" b="0" i="0">
          <a:solidFill>
            <a:schemeClr val="dk1"/>
          </a:solidFill>
          <a:latin typeface="Arial"/>
        </a:defRPr>
      </a:lvl5pPr>
      <a:lvl6pPr>
        <a:defRPr lang="pt-BR" sz="1800"/>
      </a:lvl6pPr>
      <a:lvl7pPr>
        <a:defRPr lang="pt-BR" sz="1800"/>
      </a:lvl7pPr>
      <a:lvl8pPr>
        <a:defRPr lang="pt-BR" sz="1800"/>
      </a:lvl8pPr>
      <a:lvl9pPr>
        <a:defRPr lang="pt-BR" sz="1800"/>
      </a:lvl9pPr>
    </p:bodyStyle>
    <p:otherStyle>
      <a:lvl1pPr marL="0" indent="0" algn="l" defTabSz="914400" rtl="0">
        <a:lnSpc>
          <a:spcPct val="100000"/>
        </a:lnSpc>
        <a:spcBef>
          <a:spcPts val="0"/>
        </a:spcBef>
        <a:spcAft>
          <a:spcPts val="0"/>
        </a:spcAft>
        <a:buNone/>
        <a:defRPr lang="pt-BR" sz="4800" b="1" i="0">
          <a:solidFill>
            <a:schemeClr val="dk1"/>
          </a:solidFill>
          <a:latin typeface="Arial"/>
          <a:ea typeface="Arial"/>
        </a:defRPr>
      </a:lvl1pPr>
      <a:lvl2pPr marL="457200" indent="457200" algn="l" defTabSz="914400" rtl="0">
        <a:lnSpc>
          <a:spcPct val="100000"/>
        </a:lnSpc>
        <a:spcBef>
          <a:spcPts val="0"/>
        </a:spcBef>
        <a:spcAft>
          <a:spcPts val="0"/>
        </a:spcAft>
        <a:buNone/>
        <a:defRPr lang="pt-BR" sz="4800" b="1" i="0">
          <a:solidFill>
            <a:schemeClr val="dk1"/>
          </a:solidFill>
          <a:latin typeface="Arial"/>
          <a:ea typeface="Arial"/>
        </a:defRPr>
      </a:lvl2pPr>
      <a:lvl3pPr marL="914400" indent="914400" algn="l" defTabSz="914400" rtl="0">
        <a:lnSpc>
          <a:spcPct val="100000"/>
        </a:lnSpc>
        <a:spcBef>
          <a:spcPts val="0"/>
        </a:spcBef>
        <a:spcAft>
          <a:spcPts val="0"/>
        </a:spcAft>
        <a:buNone/>
        <a:defRPr lang="pt-BR" sz="4800" b="1" i="0">
          <a:solidFill>
            <a:schemeClr val="dk1"/>
          </a:solidFill>
          <a:latin typeface="Arial"/>
          <a:ea typeface="Arial"/>
        </a:defRPr>
      </a:lvl3pPr>
      <a:lvl4pPr marL="1371600" indent="1371600" algn="l" defTabSz="914400" rtl="0">
        <a:lnSpc>
          <a:spcPct val="100000"/>
        </a:lnSpc>
        <a:spcBef>
          <a:spcPts val="0"/>
        </a:spcBef>
        <a:spcAft>
          <a:spcPts val="0"/>
        </a:spcAft>
        <a:buNone/>
        <a:defRPr lang="pt-BR" sz="4800" b="1" i="0">
          <a:solidFill>
            <a:schemeClr val="dk1"/>
          </a:solidFill>
          <a:latin typeface="Arial"/>
          <a:ea typeface="Arial"/>
        </a:defRPr>
      </a:lvl4pPr>
      <a:lvl5pPr marL="1828800" indent="1828800" algn="l" defTabSz="914400" rtl="0">
        <a:lnSpc>
          <a:spcPct val="100000"/>
        </a:lnSpc>
        <a:spcBef>
          <a:spcPts val="0"/>
        </a:spcBef>
        <a:spcAft>
          <a:spcPts val="0"/>
        </a:spcAft>
        <a:buNone/>
        <a:defRPr lang="pt-BR" sz="4800" b="1" i="0">
          <a:solidFill>
            <a:schemeClr val="dk1"/>
          </a:solidFill>
          <a:latin typeface="Arial"/>
          <a:ea typeface="Arial"/>
        </a:defRPr>
      </a:lvl5pPr>
      <a:lvl6pPr>
        <a:defRPr lang="pt-BR" sz="1800"/>
      </a:lvl6pPr>
      <a:lvl7pPr>
        <a:defRPr lang="pt-BR" sz="1800"/>
      </a:lvl7pPr>
      <a:lvl8pPr>
        <a:defRPr lang="pt-BR" sz="1800"/>
      </a:lvl8pPr>
      <a:lvl9pPr>
        <a:defRPr lang="pt-BR" sz="1800"/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0" show="1">
  <p:cSld name="">
    <p:bg>
      <p:bgPr shadeToTitle="0">
        <a:solidFill>
          <a:schemeClr val="lt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25209185" name="Rectangle 8"/>
          <p:cNvSpPr>
            <a:spLocks noChangeShapeType="1" noGrp="1"/>
          </p:cNvSpPr>
          <p:nvPr/>
        </p:nvSpPr>
        <p:spPr bwMode="auto">
          <a:xfrm>
            <a:off x="17030700" y="11731625"/>
            <a:ext cx="12457112" cy="16957675"/>
          </a:xfrm>
          <a:prstGeom prst="rect">
            <a:avLst/>
          </a:prstGeom>
          <a:noFill/>
        </p:spPr>
        <p:txBody>
          <a:bodyPr lIns="432054" tIns="216027" rIns="432054" bIns="216027"/>
          <a:lstStyle>
            <a:lvl1pPr marL="0" indent="0" algn="l" defTabSz="432117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pt-BR" sz="4800" b="1" i="0">
                <a:solidFill>
                  <a:schemeClr val="dk1"/>
                </a:solidFill>
                <a:latin typeface="Arial"/>
                <a:ea typeface="Arial"/>
              </a:defRPr>
            </a:lvl1pPr>
            <a:lvl2pPr marL="457200" indent="457200" algn="l" defTabSz="432117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pt-BR" sz="4800" b="1" i="0">
                <a:solidFill>
                  <a:schemeClr val="dk1"/>
                </a:solidFill>
                <a:latin typeface="Arial"/>
                <a:ea typeface="Arial"/>
              </a:defRPr>
            </a:lvl2pPr>
            <a:lvl3pPr marL="914400" indent="914400" algn="l" defTabSz="432117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pt-BR" sz="4800" b="1" i="0">
                <a:solidFill>
                  <a:schemeClr val="dk1"/>
                </a:solidFill>
                <a:latin typeface="Arial"/>
                <a:ea typeface="Arial"/>
              </a:defRPr>
            </a:lvl3pPr>
            <a:lvl4pPr marL="1371600" indent="1371600" algn="l" defTabSz="432117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pt-BR" sz="4800" b="1" i="0">
                <a:solidFill>
                  <a:schemeClr val="dk1"/>
                </a:solidFill>
                <a:latin typeface="Arial"/>
                <a:ea typeface="Arial"/>
              </a:defRPr>
            </a:lvl4pPr>
            <a:lvl5pPr marL="1828800" indent="1828800" algn="l" defTabSz="432117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pt-BR" sz="4800" b="1" i="0">
                <a:solidFill>
                  <a:schemeClr val="dk1"/>
                </a:solidFill>
                <a:latin typeface="Arial"/>
                <a:ea typeface="Arial"/>
              </a:defRPr>
            </a:lvl5pPr>
            <a:lvl6pPr defTabSz="4321175">
              <a:defRPr lang="pt-BR" sz="1800"/>
            </a:lvl6pPr>
            <a:lvl7pPr defTabSz="4321175">
              <a:defRPr lang="pt-BR" sz="1800"/>
            </a:lvl7pPr>
            <a:lvl8pPr defTabSz="4321175">
              <a:defRPr lang="pt-BR" sz="1800"/>
            </a:lvl8pPr>
            <a:lvl9pPr defTabSz="4321175">
              <a:defRPr lang="pt-BR" sz="1800"/>
            </a:lvl9pPr>
          </a:lstStyle>
          <a:p>
            <a:pPr lvl="0" defTabSz="4321175">
              <a:spcBef>
                <a:spcPts val="0"/>
              </a:spcBef>
              <a:defRPr/>
            </a:pPr>
            <a:endParaRPr/>
          </a:p>
        </p:txBody>
      </p:sp>
      <p:sp>
        <p:nvSpPr>
          <p:cNvPr id="307641263" name="Text Box 23"/>
          <p:cNvSpPr txBox="1">
            <a:spLocks noChangeShapeType="1" noGrp="1"/>
          </p:cNvSpPr>
          <p:nvPr/>
        </p:nvSpPr>
        <p:spPr bwMode="auto">
          <a:xfrm>
            <a:off x="25603200" y="0"/>
            <a:ext cx="6064250" cy="1090612"/>
          </a:xfrm>
          <a:prstGeom prst="rect">
            <a:avLst/>
          </a:prstGeom>
          <a:noFill/>
        </p:spPr>
        <p:txBody>
          <a:bodyPr lIns="432054" tIns="216027" rIns="432054" bIns="216027">
            <a:spAutoFit/>
          </a:bodyPr>
          <a:lstStyle/>
          <a:p>
            <a:pPr>
              <a:defRPr/>
            </a:pPr>
            <a:endParaRPr sz="1400"/>
          </a:p>
        </p:txBody>
      </p:sp>
      <p:pic>
        <p:nvPicPr>
          <p:cNvPr id="841199058" name="Imagem 7"/>
          <p:cNvPicPr>
            <a:picLocks noChangeAspect="1" noGrp="1"/>
          </p:cNvPicPr>
          <p:nvPr/>
        </p:nvPicPr>
        <p:blipFill rotWithShape="1">
          <a:blip r:embed="rId3"/>
          <a:srcRect l="11727" t="0" r="11878" b="0"/>
          <a:stretch/>
        </p:blipFill>
        <p:spPr bwMode="auto">
          <a:xfrm>
            <a:off x="1106487" y="911225"/>
            <a:ext cx="3282950" cy="3240087"/>
          </a:xfrm>
          <a:prstGeom prst="rect">
            <a:avLst/>
          </a:prstGeom>
          <a:noFill/>
        </p:spPr>
      </p:pic>
      <p:pic>
        <p:nvPicPr>
          <p:cNvPr id="538701494" name="Imagem 1"/>
          <p:cNvPicPr>
            <a:picLocks noChangeAspect="1" noGrp="1"/>
          </p:cNvPicPr>
          <p:nvPr/>
        </p:nvPicPr>
        <p:blipFill rotWithShape="1">
          <a:blip r:embed="rId4"/>
          <a:stretch/>
        </p:blipFill>
        <p:spPr bwMode="auto">
          <a:xfrm>
            <a:off x="22086887" y="911225"/>
            <a:ext cx="9580562" cy="3240087"/>
          </a:xfrm>
          <a:prstGeom prst="rect">
            <a:avLst/>
          </a:prstGeom>
          <a:noFill/>
        </p:spPr>
      </p:pic>
      <p:sp>
        <p:nvSpPr>
          <p:cNvPr id="32429105" name="Retângulo 9"/>
          <p:cNvSpPr>
            <a:spLocks noChangeShapeType="1" noGrp="1"/>
          </p:cNvSpPr>
          <p:nvPr/>
        </p:nvSpPr>
        <p:spPr bwMode="auto">
          <a:xfrm>
            <a:off x="4884736" y="1006474"/>
            <a:ext cx="16675459" cy="3251054"/>
          </a:xfrm>
          <a:prstGeom prst="rect">
            <a:avLst/>
          </a:prstGeom>
          <a:noFill/>
        </p:spPr>
        <p:txBody>
          <a:bodyPr lIns="91440" tIns="45720" rIns="91440" bIns="45720">
            <a:spAutoFit/>
          </a:bodyPr>
          <a:lstStyle/>
          <a:p>
            <a:pPr lvl="0" algn="ctr">
              <a:defRPr/>
            </a:pPr>
            <a:r>
              <a:rPr sz="6000"/>
              <a:t>41ª </a:t>
            </a:r>
            <a:r>
              <a:rPr sz="6000" b="1" i="0" u="none"/>
              <a:t>Jornada Acadêmica Integrada - UFSM</a:t>
            </a:r>
            <a:endParaRPr/>
          </a:p>
          <a:p>
            <a:pPr lvl="0" algn="ctr">
              <a:defRPr/>
            </a:pPr>
            <a:endParaRPr lang="en-US" sz="2800"/>
          </a:p>
          <a:p>
            <a:pPr lvl="0" algn="ctr">
              <a:defRPr/>
            </a:pPr>
            <a:r>
              <a:rPr sz="3600" b="0" i="0" u="none"/>
              <a:t>ÁREA DO CONHECIMENTO</a:t>
            </a:r>
            <a:endParaRPr/>
          </a:p>
          <a:p>
            <a:pPr lvl="0" algn="ctr">
              <a:defRPr/>
            </a:pPr>
            <a:r>
              <a:rPr b="1" i="0" u="none"/>
              <a:t>título idêntico ao do resumo aceito</a:t>
            </a:r>
            <a:endParaRPr/>
          </a:p>
          <a:p>
            <a:pPr lvl="0" algn="ctr">
              <a:defRPr/>
            </a:pPr>
            <a:r>
              <a:rPr sz="3200" b="0" i="0" u="none"/>
              <a:t>nomes e instituições dos autores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Essencial">
  <a:themeElements>
    <a:clrScheme name="Default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AAAAAA"/>
      </a:accent3>
      <a:accent4>
        <a:srgbClr val="DCDCDC"/>
      </a:accent4>
      <a:accent5>
        <a:srgbClr val="DBF1FA"/>
      </a:accent5>
      <a:accent6>
        <a:srgbClr val="4B9DCA"/>
      </a:accent6>
      <a:hlink>
        <a:srgbClr val="0000FF"/>
      </a:hlink>
      <a:folHlink>
        <a:srgbClr val="800080"/>
      </a:folHlink>
    </a:clrScheme>
    <a:fontScheme name="default">
      <a:majorFont>
        <a:latin typeface="Arial"/>
        <a:ea typeface="Arial"/>
        <a:cs typeface="Arial"/>
      </a:majorFont>
      <a:minorFont>
        <a:latin typeface="Arial Black"/>
        <a:ea typeface="Arial"/>
        <a:cs typeface="Arial"/>
      </a:minorFont>
    </a:fontScheme>
    <a:fmtScheme name="Default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>
    <a:extraClrScheme>
      <a:clrScheme name="Essencial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AAAAAA"/>
        </a:accent3>
        <a:accent4>
          <a:srgbClr val="DCDCDC"/>
        </a:accent4>
        <a:accent5>
          <a:srgbClr val="DBF1FA"/>
        </a:accent5>
        <a:accent6>
          <a:srgbClr val="4B9DCA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Default">
  <a:themeElements>
    <a:clrScheme name="Default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AAAAAA"/>
      </a:accent3>
      <a:accent4>
        <a:srgbClr val="DCDCDC"/>
      </a:accent4>
      <a:accent5>
        <a:srgbClr val="DBF1FA"/>
      </a:accent5>
      <a:accent6>
        <a:srgbClr val="4B9DCA"/>
      </a:accent6>
      <a:hlink>
        <a:srgbClr val="009999"/>
      </a:hlink>
      <a:folHlink>
        <a:srgbClr val="99CC00"/>
      </a:folHlink>
    </a:clrScheme>
    <a:fontScheme name="default">
      <a:majorFont>
        <a:latin typeface="Arial"/>
        <a:ea typeface="Arial"/>
        <a:cs typeface="Arial"/>
      </a:majorFont>
      <a:minorFont>
        <a:latin typeface="Arial Black"/>
        <a:ea typeface="Arial"/>
        <a:cs typeface="Arial"/>
      </a:minorFont>
    </a:fontScheme>
    <a:fmtScheme name="Default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0</TotalTime>
  <Words>0</Words>
  <Application>ONLYOFFICE/9.2.1.43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Fagonde</dc:creator>
  <cp:lastModifiedBy/>
  <cp:revision>142</cp:revision>
  <dcterms:created xsi:type="dcterms:W3CDTF">2005-08-05T19:19:00Z</dcterms:created>
  <dcterms:modified xsi:type="dcterms:W3CDTF">2026-08-07T14:04:13Z</dcterms:modified>
</cp:coreProperties>
</file>