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306" r:id="rId2"/>
    <p:sldId id="256" r:id="rId3"/>
    <p:sldId id="263" r:id="rId4"/>
    <p:sldId id="257" r:id="rId5"/>
    <p:sldId id="268" r:id="rId6"/>
    <p:sldId id="258" r:id="rId7"/>
    <p:sldId id="271" r:id="rId8"/>
    <p:sldId id="281" r:id="rId9"/>
    <p:sldId id="273" r:id="rId10"/>
    <p:sldId id="270" r:id="rId11"/>
    <p:sldId id="274" r:id="rId12"/>
    <p:sldId id="275" r:id="rId13"/>
    <p:sldId id="277" r:id="rId14"/>
    <p:sldId id="278" r:id="rId15"/>
    <p:sldId id="279" r:id="rId16"/>
    <p:sldId id="280" r:id="rId17"/>
    <p:sldId id="276" r:id="rId18"/>
    <p:sldId id="285" r:id="rId19"/>
    <p:sldId id="286" r:id="rId20"/>
    <p:sldId id="287" r:id="rId21"/>
    <p:sldId id="288" r:id="rId22"/>
    <p:sldId id="289" r:id="rId23"/>
    <p:sldId id="290" r:id="rId24"/>
    <p:sldId id="293" r:id="rId25"/>
    <p:sldId id="295" r:id="rId26"/>
    <p:sldId id="294" r:id="rId27"/>
    <p:sldId id="269" r:id="rId28"/>
    <p:sldId id="296" r:id="rId29"/>
    <p:sldId id="298" r:id="rId30"/>
    <p:sldId id="299" r:id="rId31"/>
    <p:sldId id="297" r:id="rId32"/>
    <p:sldId id="282" r:id="rId33"/>
    <p:sldId id="260" r:id="rId34"/>
    <p:sldId id="261" r:id="rId35"/>
    <p:sldId id="302" r:id="rId36"/>
    <p:sldId id="304" r:id="rId37"/>
    <p:sldId id="300" r:id="rId38"/>
    <p:sldId id="301" r:id="rId39"/>
    <p:sldId id="30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ávio Pretto" initials="FP" lastIdx="1" clrIdx="0">
    <p:extLst>
      <p:ext uri="{19B8F6BF-5375-455C-9EA6-DF929625EA0E}">
        <p15:presenceInfo xmlns:p15="http://schemas.microsoft.com/office/powerpoint/2012/main" userId="88e771e893b7dad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9C81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80" autoAdjust="0"/>
    <p:restoredTop sz="94598" autoAdjust="0"/>
  </p:normalViewPr>
  <p:slideViewPr>
    <p:cSldViewPr snapToGrid="0">
      <p:cViewPr varScale="1">
        <p:scale>
          <a:sx n="78" d="100"/>
          <a:sy n="78" d="100"/>
        </p:scale>
        <p:origin x="34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C7ED4-E0AF-4C21-88FA-D0C30E9906B7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B18E-8CC4-45B5-B31C-C90AFB1DD1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54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Quanto tempo faz que você está de quarentena? Quanto tempo você sente estar em quarentena? Quanto tempo tem, dentro de seis meses? Como a nossa percepção do tempo muda?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5B18E-8CC4-45B5-B31C-C90AFB1DD10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6812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Quanto tempo tem, ao longo de um ano? Tempo: um conceito relativo. </a:t>
            </a:r>
            <a:r>
              <a:rPr lang="pt-BR" dirty="0" err="1"/>
              <a:t>Relativo</a:t>
            </a:r>
            <a:r>
              <a:rPr lang="pt-BR" dirty="0"/>
              <a:t> à idade. Relativo à nossa 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5B18E-8CC4-45B5-B31C-C90AFB1DD10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58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o tempo fosse um precipício, e cada ano de história da terra correspondesse a um metro, ele teria uma profundidade de mais de 4 milhões de km. Uma pessoa em queda livre demoraria quase mil dias (dois anos e meio) para chegar ao fundo desse precipício, a 200km/h.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5B18E-8CC4-45B5-B31C-C90AFB1DD10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6160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5B18E-8CC4-45B5-B31C-C90AFB1DD104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535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5B18E-8CC4-45B5-B31C-C90AFB1DD104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5145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5B18E-8CC4-45B5-B31C-C90AFB1DD104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417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5B18E-8CC4-45B5-B31C-C90AFB1DD104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2781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32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336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933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0776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094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040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200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763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470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4165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885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95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665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6548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6495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876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991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19A3A-B57E-48EB-81B5-5F9C81F38524}" type="datetimeFigureOut">
              <a:rPr lang="pt-BR" smtClean="0"/>
              <a:t>17/09/2020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B4B20-D7F6-4754-874A-ED4EACBA9B6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6611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hyperlink" Target="http://pngimg.com/download/62803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://pngimg.com/download/62803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ngimg.com/download/62803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2EC4DA7-9DCD-44C7-B8D3-016AB8AB2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887" y="3483364"/>
            <a:ext cx="5522226" cy="224885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282F806-DFFF-4139-A60A-22B5FB0704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887" y="1015365"/>
            <a:ext cx="5522226" cy="196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43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6FB6328-5FBF-4849-AE57-588AB4BFB0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88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32B5B6A-E889-46CF-ACAF-56FC5280AE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38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7FF345B-EF10-47DE-AE1B-A8592E93CD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96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E275D1-B258-44DD-B934-71B95EFB6A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00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8B1DE97-A0E0-47EE-BD62-55D5E9C279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5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4CF3CC3-DBF1-449F-A99A-5C48FDA32D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40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ADEC74-3548-4CFD-A1A1-BDD677321B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A27ED57-6425-45D5-ABDB-61750761AB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660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32993-4208-4699-980F-25AFF3B7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76" y="2869895"/>
            <a:ext cx="10305541" cy="1090788"/>
          </a:xfrm>
        </p:spPr>
        <p:txBody>
          <a:bodyPr>
            <a:normAutofit fontScale="90000"/>
          </a:bodyPr>
          <a:lstStyle/>
          <a:p>
            <a:pPr algn="l"/>
            <a:r>
              <a:rPr lang="pt-BR" sz="6600" dirty="0"/>
              <a:t>Como sabemos essas idades?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5C163CB-F9B3-4F11-99E2-0CDF41ADF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4" y="3960683"/>
            <a:ext cx="2194405" cy="2685860"/>
          </a:xfrm>
          <a:prstGeom prst="rect">
            <a:avLst/>
          </a:prstGeom>
          <a:effectLst>
            <a:outerShdw blurRad="139700" dist="139700" dir="5400000" algn="ctr" rotWithShape="0">
              <a:schemeClr val="bg1">
                <a:alpha val="57000"/>
              </a:schemeClr>
            </a:outerShdw>
          </a:effectLst>
        </p:spPr>
      </p:pic>
      <p:pic>
        <p:nvPicPr>
          <p:cNvPr id="8" name="Imagem 7" descr="Uma imagem contendo desenho&#10;&#10;Descrição gerada automaticamente">
            <a:extLst>
              <a:ext uri="{FF2B5EF4-FFF2-40B4-BE49-F238E27FC236}">
                <a16:creationId xmlns:a16="http://schemas.microsoft.com/office/drawing/2014/main" id="{07E2F426-BA1D-4CB3-BE42-D34612BBED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706" y="3960683"/>
            <a:ext cx="3864431" cy="2685860"/>
          </a:xfrm>
          <a:prstGeom prst="rect">
            <a:avLst/>
          </a:prstGeom>
          <a:effectLst>
            <a:outerShdw blurRad="139700" dist="139700" dir="5400000" algn="ctr" rotWithShape="0">
              <a:schemeClr val="bg1">
                <a:alpha val="57000"/>
              </a:schemeClr>
            </a:outerShdw>
          </a:effectLst>
        </p:spPr>
      </p:pic>
      <p:pic>
        <p:nvPicPr>
          <p:cNvPr id="10" name="Imagem 9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BF7E96E3-CA42-4D9A-A028-6473F3A815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7368" y="3057280"/>
            <a:ext cx="2518418" cy="3296359"/>
          </a:xfrm>
          <a:prstGeom prst="rect">
            <a:avLst/>
          </a:prstGeom>
          <a:effectLst>
            <a:outerShdw blurRad="139700" dist="139700" dir="5400000" algn="ctr" rotWithShape="0">
              <a:schemeClr val="bg1">
                <a:alpha val="5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542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pic>
        <p:nvPicPr>
          <p:cNvPr id="2" name="Imagem 1" descr="Uma imagem contendo placa, placar, segurando, desenho&#10;&#10;Descrição gerada automaticamente">
            <a:extLst>
              <a:ext uri="{FF2B5EF4-FFF2-40B4-BE49-F238E27FC236}">
                <a16:creationId xmlns:a16="http://schemas.microsoft.com/office/drawing/2014/main" id="{80F83AD1-ED28-43BF-9656-5857C2E689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6973754" y="959485"/>
            <a:ext cx="4704080" cy="4652180"/>
          </a:xfrm>
          <a:custGeom>
            <a:avLst/>
            <a:gdLst>
              <a:gd name="connsiteX0" fmla="*/ 2352040 w 4704080"/>
              <a:gd name="connsiteY0" fmla="*/ 0 h 4652180"/>
              <a:gd name="connsiteX1" fmla="*/ 4704080 w 4704080"/>
              <a:gd name="connsiteY1" fmla="*/ 2326090 h 4652180"/>
              <a:gd name="connsiteX2" fmla="*/ 2352040 w 4704080"/>
              <a:gd name="connsiteY2" fmla="*/ 4652180 h 4652180"/>
              <a:gd name="connsiteX3" fmla="*/ 0 w 4704080"/>
              <a:gd name="connsiteY3" fmla="*/ 2326090 h 4652180"/>
              <a:gd name="connsiteX4" fmla="*/ 2352040 w 4704080"/>
              <a:gd name="connsiteY4" fmla="*/ 0 h 46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4080" h="4652180">
                <a:moveTo>
                  <a:pt x="2352040" y="0"/>
                </a:moveTo>
                <a:cubicBezTo>
                  <a:pt x="3651036" y="0"/>
                  <a:pt x="4704080" y="1041426"/>
                  <a:pt x="4704080" y="2326090"/>
                </a:cubicBezTo>
                <a:cubicBezTo>
                  <a:pt x="4704080" y="3610754"/>
                  <a:pt x="3651036" y="4652180"/>
                  <a:pt x="2352040" y="4652180"/>
                </a:cubicBezTo>
                <a:cubicBezTo>
                  <a:pt x="1053044" y="4652180"/>
                  <a:pt x="0" y="3610754"/>
                  <a:pt x="0" y="2326090"/>
                </a:cubicBezTo>
                <a:cubicBezTo>
                  <a:pt x="0" y="1041426"/>
                  <a:pt x="1053044" y="0"/>
                  <a:pt x="2352040" y="0"/>
                </a:cubicBezTo>
                <a:close/>
              </a:path>
            </a:pathLst>
          </a:custGeom>
          <a:effectLst>
            <a:outerShdw blurRad="203200" dist="127000" dir="2700000" algn="tl" rotWithShape="0">
              <a:prstClr val="black">
                <a:alpha val="64000"/>
              </a:prstClr>
            </a:outerShdw>
          </a:effectLst>
        </p:spPr>
      </p:pic>
      <p:pic>
        <p:nvPicPr>
          <p:cNvPr id="8" name="Imagem 7" descr="Texto preto sobre fundo branco&#10;&#10;Descrição gerada automaticamente">
            <a:extLst>
              <a:ext uri="{FF2B5EF4-FFF2-40B4-BE49-F238E27FC236}">
                <a16:creationId xmlns:a16="http://schemas.microsoft.com/office/drawing/2014/main" id="{29DCA73A-4E8A-42DE-B12D-55B80599C4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66" y="437773"/>
            <a:ext cx="5559394" cy="5688707"/>
          </a:xfrm>
          <a:prstGeom prst="rect">
            <a:avLst/>
          </a:prstGeom>
          <a:effectLst>
            <a:outerShdw blurRad="203200" dist="127000" dir="2700000" algn="tl" rotWithShape="0">
              <a:prstClr val="black">
                <a:alpha val="64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CDBC7BC-ADD4-4EE9-9783-142DF9D7427E}"/>
              </a:ext>
            </a:extLst>
          </p:cNvPr>
          <p:cNvSpPr txBox="1"/>
          <p:nvPr/>
        </p:nvSpPr>
        <p:spPr>
          <a:xfrm>
            <a:off x="711200" y="782320"/>
            <a:ext cx="511048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Radiometria: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3200" dirty="0"/>
              <a:t>Decaimento de elementos radioativos</a:t>
            </a:r>
          </a:p>
          <a:p>
            <a:endParaRPr lang="pt-BR" dirty="0"/>
          </a:p>
          <a:p>
            <a:endParaRPr lang="pt-BR" dirty="0"/>
          </a:p>
          <a:p>
            <a:r>
              <a:rPr lang="pt-BR" sz="3200" dirty="0"/>
              <a:t>Carbono-14 </a:t>
            </a:r>
            <a:r>
              <a:rPr lang="pt-BR" sz="3200" dirty="0">
                <a:sym typeface="Wingdings" panose="05000000000000000000" pitchFamily="2" charset="2"/>
              </a:rPr>
              <a:t> Nitrogênio</a:t>
            </a:r>
            <a:endParaRPr lang="pt-BR" sz="3200" dirty="0"/>
          </a:p>
          <a:p>
            <a:r>
              <a:rPr lang="pt-BR" sz="3200" dirty="0"/>
              <a:t>Urânio </a:t>
            </a:r>
            <a:r>
              <a:rPr lang="pt-BR" sz="3200" dirty="0">
                <a:sym typeface="Wingdings" panose="05000000000000000000" pitchFamily="2" charset="2"/>
              </a:rPr>
              <a:t> Chumbo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278622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027E066-CA87-46C5-B50D-0361F2538973}"/>
              </a:ext>
            </a:extLst>
          </p:cNvPr>
          <p:cNvSpPr txBox="1"/>
          <p:nvPr/>
        </p:nvSpPr>
        <p:spPr>
          <a:xfrm>
            <a:off x="457200" y="406400"/>
            <a:ext cx="4094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Meia-vida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07D2BDE-94CC-4C6C-8A18-49C403D46928}"/>
              </a:ext>
            </a:extLst>
          </p:cNvPr>
          <p:cNvSpPr txBox="1"/>
          <p:nvPr/>
        </p:nvSpPr>
        <p:spPr>
          <a:xfrm>
            <a:off x="457200" y="1524000"/>
            <a:ext cx="1147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 necessário para que metade da massa de uma amostra instável decaia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7C73F55-A692-4C05-AED3-9AEA4BE069E8}"/>
              </a:ext>
            </a:extLst>
          </p:cNvPr>
          <p:cNvSpPr txBox="1"/>
          <p:nvPr/>
        </p:nvSpPr>
        <p:spPr>
          <a:xfrm>
            <a:off x="2560320" y="1361440"/>
            <a:ext cx="711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Carbono 14 </a:t>
            </a:r>
            <a:r>
              <a:rPr lang="pt-BR" sz="4000" b="1" dirty="0">
                <a:sym typeface="Wingdings" panose="05000000000000000000" pitchFamily="2" charset="2"/>
              </a:rPr>
              <a:t> </a:t>
            </a:r>
            <a:r>
              <a:rPr lang="pt-BR" sz="40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Nitrogênio</a:t>
            </a:r>
            <a:endParaRPr lang="pt-BR" sz="40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E8A38C1-3DB3-4F55-8D19-D86E8E02F6A9}"/>
              </a:ext>
            </a:extLst>
          </p:cNvPr>
          <p:cNvSpPr/>
          <p:nvPr/>
        </p:nvSpPr>
        <p:spPr>
          <a:xfrm>
            <a:off x="1910080" y="2753360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1F9A977-1ACF-4230-AC92-5525F0B76477}"/>
              </a:ext>
            </a:extLst>
          </p:cNvPr>
          <p:cNvSpPr/>
          <p:nvPr/>
        </p:nvSpPr>
        <p:spPr>
          <a:xfrm>
            <a:off x="1463040" y="3200400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65732A6-614E-4BE1-8188-FCD7716EF3BB}"/>
              </a:ext>
            </a:extLst>
          </p:cNvPr>
          <p:cNvSpPr/>
          <p:nvPr/>
        </p:nvSpPr>
        <p:spPr>
          <a:xfrm>
            <a:off x="2560320" y="2479060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A8EC22E-0E79-4CF5-94AB-A922D3E8E4DF}"/>
              </a:ext>
            </a:extLst>
          </p:cNvPr>
          <p:cNvSpPr/>
          <p:nvPr/>
        </p:nvSpPr>
        <p:spPr>
          <a:xfrm>
            <a:off x="2357120" y="3056434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F826B37F-18D3-439D-96FF-3AD05B0EF6AF}"/>
              </a:ext>
            </a:extLst>
          </p:cNvPr>
          <p:cNvSpPr/>
          <p:nvPr/>
        </p:nvSpPr>
        <p:spPr>
          <a:xfrm>
            <a:off x="3403600" y="389794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35F7CF4A-9687-4F8C-932D-2B25E62F50BB}"/>
              </a:ext>
            </a:extLst>
          </p:cNvPr>
          <p:cNvSpPr/>
          <p:nvPr/>
        </p:nvSpPr>
        <p:spPr>
          <a:xfrm>
            <a:off x="2956560" y="434498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B03A6451-C661-4A26-A9D5-1BB12C3241AD}"/>
              </a:ext>
            </a:extLst>
          </p:cNvPr>
          <p:cNvSpPr/>
          <p:nvPr/>
        </p:nvSpPr>
        <p:spPr>
          <a:xfrm>
            <a:off x="4053840" y="362364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2785AF-25FF-4F5F-A434-E3F8F8A04BFD}"/>
              </a:ext>
            </a:extLst>
          </p:cNvPr>
          <p:cNvSpPr/>
          <p:nvPr/>
        </p:nvSpPr>
        <p:spPr>
          <a:xfrm>
            <a:off x="3850640" y="4201023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EF865668-CA20-4061-B2A0-8099A2920140}"/>
              </a:ext>
            </a:extLst>
          </p:cNvPr>
          <p:cNvSpPr/>
          <p:nvPr/>
        </p:nvSpPr>
        <p:spPr>
          <a:xfrm>
            <a:off x="2042160" y="3677386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FCD08124-3E03-422A-A98A-B9580742D5DD}"/>
              </a:ext>
            </a:extLst>
          </p:cNvPr>
          <p:cNvSpPr/>
          <p:nvPr/>
        </p:nvSpPr>
        <p:spPr>
          <a:xfrm>
            <a:off x="1595120" y="4124426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15E2675-CCF6-497C-B4F1-98D6423F106C}"/>
              </a:ext>
            </a:extLst>
          </p:cNvPr>
          <p:cNvSpPr/>
          <p:nvPr/>
        </p:nvSpPr>
        <p:spPr>
          <a:xfrm>
            <a:off x="2692400" y="3403086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D8DC6CAE-73DA-48B4-B4EC-5C0B6E76A829}"/>
              </a:ext>
            </a:extLst>
          </p:cNvPr>
          <p:cNvSpPr/>
          <p:nvPr/>
        </p:nvSpPr>
        <p:spPr>
          <a:xfrm>
            <a:off x="2489200" y="3980460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1F7D893D-0E3B-4354-AAD5-B50D0A27351E}"/>
              </a:ext>
            </a:extLst>
          </p:cNvPr>
          <p:cNvSpPr/>
          <p:nvPr/>
        </p:nvSpPr>
        <p:spPr>
          <a:xfrm>
            <a:off x="3291840" y="3250686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BE42244-30CD-457F-99DE-E314EE061BE0}"/>
              </a:ext>
            </a:extLst>
          </p:cNvPr>
          <p:cNvSpPr/>
          <p:nvPr/>
        </p:nvSpPr>
        <p:spPr>
          <a:xfrm>
            <a:off x="3698240" y="282591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45D21B07-8D12-47E2-B5A4-1EB97B1FCBD7}"/>
              </a:ext>
            </a:extLst>
          </p:cNvPr>
          <p:cNvSpPr/>
          <p:nvPr/>
        </p:nvSpPr>
        <p:spPr>
          <a:xfrm>
            <a:off x="4653280" y="3989587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0F9F6C3E-665E-4ADF-9C5B-19A0A0985DA6}"/>
              </a:ext>
            </a:extLst>
          </p:cNvPr>
          <p:cNvSpPr/>
          <p:nvPr/>
        </p:nvSpPr>
        <p:spPr>
          <a:xfrm>
            <a:off x="4297680" y="319184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54FCE448-DBE1-4262-B5DC-2EFECEC769CF}"/>
              </a:ext>
            </a:extLst>
          </p:cNvPr>
          <p:cNvSpPr/>
          <p:nvPr/>
        </p:nvSpPr>
        <p:spPr>
          <a:xfrm>
            <a:off x="4947920" y="348648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E5248B24-48CB-4D07-A81F-712DC87CC8C6}"/>
              </a:ext>
            </a:extLst>
          </p:cNvPr>
          <p:cNvSpPr/>
          <p:nvPr/>
        </p:nvSpPr>
        <p:spPr>
          <a:xfrm>
            <a:off x="4592320" y="268875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49C477D5-7ABD-4937-B25D-40196EB53B2B}"/>
              </a:ext>
            </a:extLst>
          </p:cNvPr>
          <p:cNvSpPr/>
          <p:nvPr/>
        </p:nvSpPr>
        <p:spPr>
          <a:xfrm>
            <a:off x="5455922" y="3971512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14C2CBC5-E900-4265-A357-2EB82C957477}"/>
              </a:ext>
            </a:extLst>
          </p:cNvPr>
          <p:cNvSpPr/>
          <p:nvPr/>
        </p:nvSpPr>
        <p:spPr>
          <a:xfrm>
            <a:off x="5008882" y="4418552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BC0BBF64-ED5C-4F82-A09D-BF51ED39834F}"/>
              </a:ext>
            </a:extLst>
          </p:cNvPr>
          <p:cNvSpPr/>
          <p:nvPr/>
        </p:nvSpPr>
        <p:spPr>
          <a:xfrm>
            <a:off x="6106162" y="3697212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2380A921-1C00-4234-8576-4E3B4B5381CC}"/>
              </a:ext>
            </a:extLst>
          </p:cNvPr>
          <p:cNvSpPr/>
          <p:nvPr/>
        </p:nvSpPr>
        <p:spPr>
          <a:xfrm>
            <a:off x="5902962" y="4274586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A85ED2BD-83FD-445E-8000-A86A8CDF2D12}"/>
              </a:ext>
            </a:extLst>
          </p:cNvPr>
          <p:cNvSpPr/>
          <p:nvPr/>
        </p:nvSpPr>
        <p:spPr>
          <a:xfrm>
            <a:off x="6949442" y="511610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lipse 49">
            <a:extLst>
              <a:ext uri="{FF2B5EF4-FFF2-40B4-BE49-F238E27FC236}">
                <a16:creationId xmlns:a16="http://schemas.microsoft.com/office/drawing/2014/main" id="{70B6EABD-E814-489C-B9E1-606499281D8C}"/>
              </a:ext>
            </a:extLst>
          </p:cNvPr>
          <p:cNvSpPr/>
          <p:nvPr/>
        </p:nvSpPr>
        <p:spPr>
          <a:xfrm>
            <a:off x="6502402" y="556314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2FD9431E-209C-427F-A702-0CAB39FFE542}"/>
              </a:ext>
            </a:extLst>
          </p:cNvPr>
          <p:cNvSpPr/>
          <p:nvPr/>
        </p:nvSpPr>
        <p:spPr>
          <a:xfrm>
            <a:off x="7599682" y="484180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CA446534-B6AA-4E3F-9A1C-957AE5F7BD0C}"/>
              </a:ext>
            </a:extLst>
          </p:cNvPr>
          <p:cNvSpPr/>
          <p:nvPr/>
        </p:nvSpPr>
        <p:spPr>
          <a:xfrm>
            <a:off x="7396482" y="5419175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363E21C8-65DB-4994-A16A-D34AB165DF18}"/>
              </a:ext>
            </a:extLst>
          </p:cNvPr>
          <p:cNvSpPr/>
          <p:nvPr/>
        </p:nvSpPr>
        <p:spPr>
          <a:xfrm>
            <a:off x="5588002" y="489553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lipse 57">
            <a:extLst>
              <a:ext uri="{FF2B5EF4-FFF2-40B4-BE49-F238E27FC236}">
                <a16:creationId xmlns:a16="http://schemas.microsoft.com/office/drawing/2014/main" id="{C3D11F3B-6D1F-4042-B3F6-8DD7E92010C3}"/>
              </a:ext>
            </a:extLst>
          </p:cNvPr>
          <p:cNvSpPr/>
          <p:nvPr/>
        </p:nvSpPr>
        <p:spPr>
          <a:xfrm>
            <a:off x="5140962" y="534257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84E0BF83-ADA2-4D4A-80F2-1309FB05311C}"/>
              </a:ext>
            </a:extLst>
          </p:cNvPr>
          <p:cNvSpPr/>
          <p:nvPr/>
        </p:nvSpPr>
        <p:spPr>
          <a:xfrm>
            <a:off x="6238242" y="462123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Elipse 61">
            <a:extLst>
              <a:ext uri="{FF2B5EF4-FFF2-40B4-BE49-F238E27FC236}">
                <a16:creationId xmlns:a16="http://schemas.microsoft.com/office/drawing/2014/main" id="{6DE277D5-EF51-45B2-86C7-037746700043}"/>
              </a:ext>
            </a:extLst>
          </p:cNvPr>
          <p:cNvSpPr/>
          <p:nvPr/>
        </p:nvSpPr>
        <p:spPr>
          <a:xfrm>
            <a:off x="6035042" y="5198612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47555E2F-E1BB-49A4-B56A-0B6A0488AC3C}"/>
              </a:ext>
            </a:extLst>
          </p:cNvPr>
          <p:cNvSpPr/>
          <p:nvPr/>
        </p:nvSpPr>
        <p:spPr>
          <a:xfrm>
            <a:off x="6837682" y="446883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2F8C3A1C-CB50-4690-AF31-284A8F276F42}"/>
              </a:ext>
            </a:extLst>
          </p:cNvPr>
          <p:cNvSpPr/>
          <p:nvPr/>
        </p:nvSpPr>
        <p:spPr>
          <a:xfrm>
            <a:off x="7244082" y="4044063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id="{6413CC5A-C8A0-41C3-ADB4-DE2D624DD9C3}"/>
              </a:ext>
            </a:extLst>
          </p:cNvPr>
          <p:cNvSpPr/>
          <p:nvPr/>
        </p:nvSpPr>
        <p:spPr>
          <a:xfrm>
            <a:off x="8199122" y="520773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0257E0DD-A238-417B-874A-F6741587E7E8}"/>
              </a:ext>
            </a:extLst>
          </p:cNvPr>
          <p:cNvSpPr/>
          <p:nvPr/>
        </p:nvSpPr>
        <p:spPr>
          <a:xfrm>
            <a:off x="7843522" y="441000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DDCB08A9-D0D0-4FA7-A836-5D3809D36AF2}"/>
              </a:ext>
            </a:extLst>
          </p:cNvPr>
          <p:cNvSpPr/>
          <p:nvPr/>
        </p:nvSpPr>
        <p:spPr>
          <a:xfrm>
            <a:off x="8493762" y="470464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2105077C-5A4D-4509-8601-B32B1075BAAE}"/>
              </a:ext>
            </a:extLst>
          </p:cNvPr>
          <p:cNvSpPr/>
          <p:nvPr/>
        </p:nvSpPr>
        <p:spPr>
          <a:xfrm>
            <a:off x="8138162" y="3906903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48CA3330-5F27-4BB8-A980-604C1D13C643}"/>
              </a:ext>
            </a:extLst>
          </p:cNvPr>
          <p:cNvSpPr/>
          <p:nvPr/>
        </p:nvSpPr>
        <p:spPr>
          <a:xfrm>
            <a:off x="11780520" y="4195765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8" name="Elipse 77">
            <a:extLst>
              <a:ext uri="{FF2B5EF4-FFF2-40B4-BE49-F238E27FC236}">
                <a16:creationId xmlns:a16="http://schemas.microsoft.com/office/drawing/2014/main" id="{DE27D6DA-4D8B-4459-B2CD-21879A05CB81}"/>
              </a:ext>
            </a:extLst>
          </p:cNvPr>
          <p:cNvSpPr/>
          <p:nvPr/>
        </p:nvSpPr>
        <p:spPr>
          <a:xfrm>
            <a:off x="5425440" y="247891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0D118D52-D518-48AD-8A97-5324C371BB30}"/>
              </a:ext>
            </a:extLst>
          </p:cNvPr>
          <p:cNvSpPr/>
          <p:nvPr/>
        </p:nvSpPr>
        <p:spPr>
          <a:xfrm>
            <a:off x="4389120" y="463357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D0148C54-FFAD-4A31-8D2C-C2460253F2E3}"/>
              </a:ext>
            </a:extLst>
          </p:cNvPr>
          <p:cNvSpPr/>
          <p:nvPr/>
        </p:nvSpPr>
        <p:spPr>
          <a:xfrm>
            <a:off x="6319520" y="2334953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A1A20FFD-20D6-47A2-9C0E-ABDB4F9BFBF2}"/>
              </a:ext>
            </a:extLst>
          </p:cNvPr>
          <p:cNvSpPr/>
          <p:nvPr/>
        </p:nvSpPr>
        <p:spPr>
          <a:xfrm>
            <a:off x="7366000" y="317646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6" name="Elipse 85">
            <a:extLst>
              <a:ext uri="{FF2B5EF4-FFF2-40B4-BE49-F238E27FC236}">
                <a16:creationId xmlns:a16="http://schemas.microsoft.com/office/drawing/2014/main" id="{48C9BA06-A714-4F23-ADBA-871ADC545B2F}"/>
              </a:ext>
            </a:extLst>
          </p:cNvPr>
          <p:cNvSpPr/>
          <p:nvPr/>
        </p:nvSpPr>
        <p:spPr>
          <a:xfrm>
            <a:off x="6918960" y="362350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B9E978CA-4711-410E-A07B-F32EEC1FBCD9}"/>
              </a:ext>
            </a:extLst>
          </p:cNvPr>
          <p:cNvSpPr/>
          <p:nvPr/>
        </p:nvSpPr>
        <p:spPr>
          <a:xfrm>
            <a:off x="8016240" y="290216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0" name="Elipse 89">
            <a:extLst>
              <a:ext uri="{FF2B5EF4-FFF2-40B4-BE49-F238E27FC236}">
                <a16:creationId xmlns:a16="http://schemas.microsoft.com/office/drawing/2014/main" id="{4A966894-2F74-45B8-B8A5-6CFEEF4D52AD}"/>
              </a:ext>
            </a:extLst>
          </p:cNvPr>
          <p:cNvSpPr/>
          <p:nvPr/>
        </p:nvSpPr>
        <p:spPr>
          <a:xfrm>
            <a:off x="7813040" y="3479542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C01B2BEC-0EDD-4578-82C0-4A86F90C666A}"/>
              </a:ext>
            </a:extLst>
          </p:cNvPr>
          <p:cNvSpPr/>
          <p:nvPr/>
        </p:nvSpPr>
        <p:spPr>
          <a:xfrm>
            <a:off x="6004560" y="2955905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94E6CE47-30BC-46BF-902C-FCDF0D90F0F4}"/>
              </a:ext>
            </a:extLst>
          </p:cNvPr>
          <p:cNvSpPr/>
          <p:nvPr/>
        </p:nvSpPr>
        <p:spPr>
          <a:xfrm>
            <a:off x="5557520" y="3402945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id="{891E36A8-438F-4A5F-9E13-583EF4D050A4}"/>
              </a:ext>
            </a:extLst>
          </p:cNvPr>
          <p:cNvSpPr/>
          <p:nvPr/>
        </p:nvSpPr>
        <p:spPr>
          <a:xfrm>
            <a:off x="6654800" y="2681605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id="{DA4BE375-B695-4DAE-B026-08C5D2326C17}"/>
              </a:ext>
            </a:extLst>
          </p:cNvPr>
          <p:cNvSpPr/>
          <p:nvPr/>
        </p:nvSpPr>
        <p:spPr>
          <a:xfrm>
            <a:off x="6451600" y="325897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0" name="Elipse 99">
            <a:extLst>
              <a:ext uri="{FF2B5EF4-FFF2-40B4-BE49-F238E27FC236}">
                <a16:creationId xmlns:a16="http://schemas.microsoft.com/office/drawing/2014/main" id="{5D02273C-8784-41DF-94C5-8B62CE8277B7}"/>
              </a:ext>
            </a:extLst>
          </p:cNvPr>
          <p:cNvSpPr/>
          <p:nvPr/>
        </p:nvSpPr>
        <p:spPr>
          <a:xfrm>
            <a:off x="7254240" y="2529205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2" name="Elipse 101">
            <a:extLst>
              <a:ext uri="{FF2B5EF4-FFF2-40B4-BE49-F238E27FC236}">
                <a16:creationId xmlns:a16="http://schemas.microsoft.com/office/drawing/2014/main" id="{F4BDDB9F-AAC6-43BC-A9D2-E0F6C6D48161}"/>
              </a:ext>
            </a:extLst>
          </p:cNvPr>
          <p:cNvSpPr/>
          <p:nvPr/>
        </p:nvSpPr>
        <p:spPr>
          <a:xfrm>
            <a:off x="7764780" y="2308285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4" name="Elipse 103">
            <a:extLst>
              <a:ext uri="{FF2B5EF4-FFF2-40B4-BE49-F238E27FC236}">
                <a16:creationId xmlns:a16="http://schemas.microsoft.com/office/drawing/2014/main" id="{B40E83A2-81F0-4570-844B-AE634133A323}"/>
              </a:ext>
            </a:extLst>
          </p:cNvPr>
          <p:cNvSpPr/>
          <p:nvPr/>
        </p:nvSpPr>
        <p:spPr>
          <a:xfrm>
            <a:off x="8615680" y="3268106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6" name="Elipse 105">
            <a:extLst>
              <a:ext uri="{FF2B5EF4-FFF2-40B4-BE49-F238E27FC236}">
                <a16:creationId xmlns:a16="http://schemas.microsoft.com/office/drawing/2014/main" id="{8EDD3639-62CE-4707-84C4-0AACAE67D571}"/>
              </a:ext>
            </a:extLst>
          </p:cNvPr>
          <p:cNvSpPr/>
          <p:nvPr/>
        </p:nvSpPr>
        <p:spPr>
          <a:xfrm>
            <a:off x="8260080" y="247036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8" name="Elipse 107">
            <a:extLst>
              <a:ext uri="{FF2B5EF4-FFF2-40B4-BE49-F238E27FC236}">
                <a16:creationId xmlns:a16="http://schemas.microsoft.com/office/drawing/2014/main" id="{456CE45F-0D9A-4630-86C2-B2CCFBE79566}"/>
              </a:ext>
            </a:extLst>
          </p:cNvPr>
          <p:cNvSpPr/>
          <p:nvPr/>
        </p:nvSpPr>
        <p:spPr>
          <a:xfrm>
            <a:off x="8910320" y="276500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0" name="Elipse 109">
            <a:extLst>
              <a:ext uri="{FF2B5EF4-FFF2-40B4-BE49-F238E27FC236}">
                <a16:creationId xmlns:a16="http://schemas.microsoft.com/office/drawing/2014/main" id="{980EB869-A76E-4C1B-868D-16027BF029B4}"/>
              </a:ext>
            </a:extLst>
          </p:cNvPr>
          <p:cNvSpPr/>
          <p:nvPr/>
        </p:nvSpPr>
        <p:spPr>
          <a:xfrm>
            <a:off x="507997" y="2655960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2" name="Elipse 111">
            <a:extLst>
              <a:ext uri="{FF2B5EF4-FFF2-40B4-BE49-F238E27FC236}">
                <a16:creationId xmlns:a16="http://schemas.microsoft.com/office/drawing/2014/main" id="{7DA28309-E5C0-4C84-8D3C-5F90BA5814D1}"/>
              </a:ext>
            </a:extLst>
          </p:cNvPr>
          <p:cNvSpPr/>
          <p:nvPr/>
        </p:nvSpPr>
        <p:spPr>
          <a:xfrm>
            <a:off x="9418322" y="325003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4" name="Elipse 113">
            <a:extLst>
              <a:ext uri="{FF2B5EF4-FFF2-40B4-BE49-F238E27FC236}">
                <a16:creationId xmlns:a16="http://schemas.microsoft.com/office/drawing/2014/main" id="{FFEAA4F6-2FD2-43D6-B9FC-E844A13C8777}"/>
              </a:ext>
            </a:extLst>
          </p:cNvPr>
          <p:cNvSpPr/>
          <p:nvPr/>
        </p:nvSpPr>
        <p:spPr>
          <a:xfrm>
            <a:off x="8971282" y="369707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6" name="Elipse 115">
            <a:extLst>
              <a:ext uri="{FF2B5EF4-FFF2-40B4-BE49-F238E27FC236}">
                <a16:creationId xmlns:a16="http://schemas.microsoft.com/office/drawing/2014/main" id="{52631F28-0460-4983-AC7A-AC7C7DFC10B0}"/>
              </a:ext>
            </a:extLst>
          </p:cNvPr>
          <p:cNvSpPr/>
          <p:nvPr/>
        </p:nvSpPr>
        <p:spPr>
          <a:xfrm>
            <a:off x="10068562" y="297573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8" name="Elipse 117">
            <a:extLst>
              <a:ext uri="{FF2B5EF4-FFF2-40B4-BE49-F238E27FC236}">
                <a16:creationId xmlns:a16="http://schemas.microsoft.com/office/drawing/2014/main" id="{7C4BD4DF-4C3F-4DC6-AD81-51665775AEF8}"/>
              </a:ext>
            </a:extLst>
          </p:cNvPr>
          <p:cNvSpPr/>
          <p:nvPr/>
        </p:nvSpPr>
        <p:spPr>
          <a:xfrm>
            <a:off x="9865362" y="3553105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0" name="Elipse 119">
            <a:extLst>
              <a:ext uri="{FF2B5EF4-FFF2-40B4-BE49-F238E27FC236}">
                <a16:creationId xmlns:a16="http://schemas.microsoft.com/office/drawing/2014/main" id="{8D2575E3-E794-4E19-85EA-1FA022B6A343}"/>
              </a:ext>
            </a:extLst>
          </p:cNvPr>
          <p:cNvSpPr/>
          <p:nvPr/>
        </p:nvSpPr>
        <p:spPr>
          <a:xfrm>
            <a:off x="10911842" y="4394620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2" name="Elipse 121">
            <a:extLst>
              <a:ext uri="{FF2B5EF4-FFF2-40B4-BE49-F238E27FC236}">
                <a16:creationId xmlns:a16="http://schemas.microsoft.com/office/drawing/2014/main" id="{99E85BC2-FCE6-4A6A-9C16-4475C9F42559}"/>
              </a:ext>
            </a:extLst>
          </p:cNvPr>
          <p:cNvSpPr/>
          <p:nvPr/>
        </p:nvSpPr>
        <p:spPr>
          <a:xfrm>
            <a:off x="10464802" y="4841660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4" name="Elipse 123">
            <a:extLst>
              <a:ext uri="{FF2B5EF4-FFF2-40B4-BE49-F238E27FC236}">
                <a16:creationId xmlns:a16="http://schemas.microsoft.com/office/drawing/2014/main" id="{FC0EE626-011E-4AB3-AAC0-E512D2E02020}"/>
              </a:ext>
            </a:extLst>
          </p:cNvPr>
          <p:cNvSpPr/>
          <p:nvPr/>
        </p:nvSpPr>
        <p:spPr>
          <a:xfrm>
            <a:off x="477520" y="5678605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6" name="Elipse 125">
            <a:extLst>
              <a:ext uri="{FF2B5EF4-FFF2-40B4-BE49-F238E27FC236}">
                <a16:creationId xmlns:a16="http://schemas.microsoft.com/office/drawing/2014/main" id="{018B462B-11A3-4C44-BB23-58C553D2BEE5}"/>
              </a:ext>
            </a:extLst>
          </p:cNvPr>
          <p:cNvSpPr/>
          <p:nvPr/>
        </p:nvSpPr>
        <p:spPr>
          <a:xfrm>
            <a:off x="11358882" y="4697694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8" name="Elipse 127">
            <a:extLst>
              <a:ext uri="{FF2B5EF4-FFF2-40B4-BE49-F238E27FC236}">
                <a16:creationId xmlns:a16="http://schemas.microsoft.com/office/drawing/2014/main" id="{EE5BAC26-8D7F-4B51-9668-CEAD7A718633}"/>
              </a:ext>
            </a:extLst>
          </p:cNvPr>
          <p:cNvSpPr/>
          <p:nvPr/>
        </p:nvSpPr>
        <p:spPr>
          <a:xfrm>
            <a:off x="9550402" y="4174057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0" name="Elipse 129">
            <a:extLst>
              <a:ext uri="{FF2B5EF4-FFF2-40B4-BE49-F238E27FC236}">
                <a16:creationId xmlns:a16="http://schemas.microsoft.com/office/drawing/2014/main" id="{442F43F2-DA65-45A2-89F0-1555BBCDAEE1}"/>
              </a:ext>
            </a:extLst>
          </p:cNvPr>
          <p:cNvSpPr/>
          <p:nvPr/>
        </p:nvSpPr>
        <p:spPr>
          <a:xfrm>
            <a:off x="9103362" y="4621097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Elipse 131">
            <a:extLst>
              <a:ext uri="{FF2B5EF4-FFF2-40B4-BE49-F238E27FC236}">
                <a16:creationId xmlns:a16="http://schemas.microsoft.com/office/drawing/2014/main" id="{32797841-5F0F-4891-A580-5FB62ED74103}"/>
              </a:ext>
            </a:extLst>
          </p:cNvPr>
          <p:cNvSpPr/>
          <p:nvPr/>
        </p:nvSpPr>
        <p:spPr>
          <a:xfrm>
            <a:off x="10200642" y="3899757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4" name="Elipse 133">
            <a:extLst>
              <a:ext uri="{FF2B5EF4-FFF2-40B4-BE49-F238E27FC236}">
                <a16:creationId xmlns:a16="http://schemas.microsoft.com/office/drawing/2014/main" id="{30842BA6-AF40-4511-A11D-13EE30BAFF3F}"/>
              </a:ext>
            </a:extLst>
          </p:cNvPr>
          <p:cNvSpPr/>
          <p:nvPr/>
        </p:nvSpPr>
        <p:spPr>
          <a:xfrm>
            <a:off x="9997442" y="447713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6" name="Elipse 135">
            <a:extLst>
              <a:ext uri="{FF2B5EF4-FFF2-40B4-BE49-F238E27FC236}">
                <a16:creationId xmlns:a16="http://schemas.microsoft.com/office/drawing/2014/main" id="{ADE40591-76E4-41CB-BFFD-5842661AC6E3}"/>
              </a:ext>
            </a:extLst>
          </p:cNvPr>
          <p:cNvSpPr/>
          <p:nvPr/>
        </p:nvSpPr>
        <p:spPr>
          <a:xfrm>
            <a:off x="10800082" y="3747357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8" name="Elipse 137">
            <a:extLst>
              <a:ext uri="{FF2B5EF4-FFF2-40B4-BE49-F238E27FC236}">
                <a16:creationId xmlns:a16="http://schemas.microsoft.com/office/drawing/2014/main" id="{DFB972F6-F301-4A95-B29C-D4EE7470B037}"/>
              </a:ext>
            </a:extLst>
          </p:cNvPr>
          <p:cNvSpPr/>
          <p:nvPr/>
        </p:nvSpPr>
        <p:spPr>
          <a:xfrm>
            <a:off x="955042" y="3066617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0" name="Elipse 139">
            <a:extLst>
              <a:ext uri="{FF2B5EF4-FFF2-40B4-BE49-F238E27FC236}">
                <a16:creationId xmlns:a16="http://schemas.microsoft.com/office/drawing/2014/main" id="{765D0DD4-2999-4C51-9128-4DEE8AA990C3}"/>
              </a:ext>
            </a:extLst>
          </p:cNvPr>
          <p:cNvSpPr/>
          <p:nvPr/>
        </p:nvSpPr>
        <p:spPr>
          <a:xfrm>
            <a:off x="3550920" y="4974422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Elipse 141">
            <a:extLst>
              <a:ext uri="{FF2B5EF4-FFF2-40B4-BE49-F238E27FC236}">
                <a16:creationId xmlns:a16="http://schemas.microsoft.com/office/drawing/2014/main" id="{90CC7DD7-4342-4C3D-B5DF-DD96CE2FDAE1}"/>
              </a:ext>
            </a:extLst>
          </p:cNvPr>
          <p:cNvSpPr/>
          <p:nvPr/>
        </p:nvSpPr>
        <p:spPr>
          <a:xfrm>
            <a:off x="2722882" y="512038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4" name="Elipse 143">
            <a:extLst>
              <a:ext uri="{FF2B5EF4-FFF2-40B4-BE49-F238E27FC236}">
                <a16:creationId xmlns:a16="http://schemas.microsoft.com/office/drawing/2014/main" id="{4257BEA1-7458-496F-8CC9-114CCCFDC31D}"/>
              </a:ext>
            </a:extLst>
          </p:cNvPr>
          <p:cNvSpPr/>
          <p:nvPr/>
        </p:nvSpPr>
        <p:spPr>
          <a:xfrm>
            <a:off x="2057400" y="4827102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6" name="Elipse 145">
            <a:extLst>
              <a:ext uri="{FF2B5EF4-FFF2-40B4-BE49-F238E27FC236}">
                <a16:creationId xmlns:a16="http://schemas.microsoft.com/office/drawing/2014/main" id="{7E451A42-FEAF-4149-8684-7B872BD9F987}"/>
              </a:ext>
            </a:extLst>
          </p:cNvPr>
          <p:cNvSpPr/>
          <p:nvPr/>
        </p:nvSpPr>
        <p:spPr>
          <a:xfrm>
            <a:off x="4389120" y="534257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8" name="Elipse 147">
            <a:extLst>
              <a:ext uri="{FF2B5EF4-FFF2-40B4-BE49-F238E27FC236}">
                <a16:creationId xmlns:a16="http://schemas.microsoft.com/office/drawing/2014/main" id="{64F5DF2B-3977-44C4-ACFC-1D561155590B}"/>
              </a:ext>
            </a:extLst>
          </p:cNvPr>
          <p:cNvSpPr/>
          <p:nvPr/>
        </p:nvSpPr>
        <p:spPr>
          <a:xfrm>
            <a:off x="868679" y="436976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0" name="Elipse 149">
            <a:extLst>
              <a:ext uri="{FF2B5EF4-FFF2-40B4-BE49-F238E27FC236}">
                <a16:creationId xmlns:a16="http://schemas.microsoft.com/office/drawing/2014/main" id="{1FC208B0-161D-4F1A-8CC1-94B7AC7E2642}"/>
              </a:ext>
            </a:extLst>
          </p:cNvPr>
          <p:cNvSpPr/>
          <p:nvPr/>
        </p:nvSpPr>
        <p:spPr>
          <a:xfrm>
            <a:off x="284478" y="333916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2" name="Elipse 151">
            <a:extLst>
              <a:ext uri="{FF2B5EF4-FFF2-40B4-BE49-F238E27FC236}">
                <a16:creationId xmlns:a16="http://schemas.microsoft.com/office/drawing/2014/main" id="{38C93F09-1D09-484D-93F2-EFD63688BF2E}"/>
              </a:ext>
            </a:extLst>
          </p:cNvPr>
          <p:cNvSpPr/>
          <p:nvPr/>
        </p:nvSpPr>
        <p:spPr>
          <a:xfrm>
            <a:off x="1803399" y="549207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4" name="Elipse 153">
            <a:extLst>
              <a:ext uri="{FF2B5EF4-FFF2-40B4-BE49-F238E27FC236}">
                <a16:creationId xmlns:a16="http://schemas.microsoft.com/office/drawing/2014/main" id="{C94164C3-44D1-4631-9617-AC819D6E6AA8}"/>
              </a:ext>
            </a:extLst>
          </p:cNvPr>
          <p:cNvSpPr/>
          <p:nvPr/>
        </p:nvSpPr>
        <p:spPr>
          <a:xfrm>
            <a:off x="177800" y="4025124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F4B68F12-3C5A-4918-92A1-6E6E5D27BF12}"/>
              </a:ext>
            </a:extLst>
          </p:cNvPr>
          <p:cNvSpPr/>
          <p:nvPr/>
        </p:nvSpPr>
        <p:spPr>
          <a:xfrm>
            <a:off x="736599" y="3740752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8" name="Elipse 157">
            <a:extLst>
              <a:ext uri="{FF2B5EF4-FFF2-40B4-BE49-F238E27FC236}">
                <a16:creationId xmlns:a16="http://schemas.microsoft.com/office/drawing/2014/main" id="{4493B5D3-8859-4218-9FFC-4E6C865900AF}"/>
              </a:ext>
            </a:extLst>
          </p:cNvPr>
          <p:cNvSpPr/>
          <p:nvPr/>
        </p:nvSpPr>
        <p:spPr>
          <a:xfrm>
            <a:off x="391158" y="476347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0" name="Elipse 159">
            <a:extLst>
              <a:ext uri="{FF2B5EF4-FFF2-40B4-BE49-F238E27FC236}">
                <a16:creationId xmlns:a16="http://schemas.microsoft.com/office/drawing/2014/main" id="{E801E559-A48C-4D98-B02C-9D66150DDD23}"/>
              </a:ext>
            </a:extLst>
          </p:cNvPr>
          <p:cNvSpPr/>
          <p:nvPr/>
        </p:nvSpPr>
        <p:spPr>
          <a:xfrm>
            <a:off x="1041399" y="5119115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2" name="Elipse 161">
            <a:extLst>
              <a:ext uri="{FF2B5EF4-FFF2-40B4-BE49-F238E27FC236}">
                <a16:creationId xmlns:a16="http://schemas.microsoft.com/office/drawing/2014/main" id="{DC97718D-A79E-4F3C-BCEE-7531E94648FF}"/>
              </a:ext>
            </a:extLst>
          </p:cNvPr>
          <p:cNvSpPr/>
          <p:nvPr/>
        </p:nvSpPr>
        <p:spPr>
          <a:xfrm>
            <a:off x="1447799" y="4694340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4" name="Elipse 163">
            <a:extLst>
              <a:ext uri="{FF2B5EF4-FFF2-40B4-BE49-F238E27FC236}">
                <a16:creationId xmlns:a16="http://schemas.microsoft.com/office/drawing/2014/main" id="{7C322514-0181-406E-A605-6A47CD8FBF1E}"/>
              </a:ext>
            </a:extLst>
          </p:cNvPr>
          <p:cNvSpPr/>
          <p:nvPr/>
        </p:nvSpPr>
        <p:spPr>
          <a:xfrm>
            <a:off x="10236200" y="572686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6" name="Elipse 165">
            <a:extLst>
              <a:ext uri="{FF2B5EF4-FFF2-40B4-BE49-F238E27FC236}">
                <a16:creationId xmlns:a16="http://schemas.microsoft.com/office/drawing/2014/main" id="{402C765B-8DD7-4406-A9EA-8123DDEC4E2E}"/>
              </a:ext>
            </a:extLst>
          </p:cNvPr>
          <p:cNvSpPr/>
          <p:nvPr/>
        </p:nvSpPr>
        <p:spPr>
          <a:xfrm>
            <a:off x="10312406" y="215785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8" name="Elipse 167">
            <a:extLst>
              <a:ext uri="{FF2B5EF4-FFF2-40B4-BE49-F238E27FC236}">
                <a16:creationId xmlns:a16="http://schemas.microsoft.com/office/drawing/2014/main" id="{876B74BC-5BE0-4A59-8363-D2A6A8539D99}"/>
              </a:ext>
            </a:extLst>
          </p:cNvPr>
          <p:cNvSpPr/>
          <p:nvPr/>
        </p:nvSpPr>
        <p:spPr>
          <a:xfrm>
            <a:off x="10886440" y="545256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0" name="Elipse 169">
            <a:extLst>
              <a:ext uri="{FF2B5EF4-FFF2-40B4-BE49-F238E27FC236}">
                <a16:creationId xmlns:a16="http://schemas.microsoft.com/office/drawing/2014/main" id="{74EC67BF-1668-46B4-858D-6D3E226F43BB}"/>
              </a:ext>
            </a:extLst>
          </p:cNvPr>
          <p:cNvSpPr/>
          <p:nvPr/>
        </p:nvSpPr>
        <p:spPr>
          <a:xfrm>
            <a:off x="11435082" y="3657152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2" name="Elipse 171">
            <a:extLst>
              <a:ext uri="{FF2B5EF4-FFF2-40B4-BE49-F238E27FC236}">
                <a16:creationId xmlns:a16="http://schemas.microsoft.com/office/drawing/2014/main" id="{AED93F52-B69C-44E3-A9E7-AF198CBE4BFC}"/>
              </a:ext>
            </a:extLst>
          </p:cNvPr>
          <p:cNvSpPr/>
          <p:nvPr/>
        </p:nvSpPr>
        <p:spPr>
          <a:xfrm>
            <a:off x="8874760" y="5506306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4" name="Elipse 173">
            <a:extLst>
              <a:ext uri="{FF2B5EF4-FFF2-40B4-BE49-F238E27FC236}">
                <a16:creationId xmlns:a16="http://schemas.microsoft.com/office/drawing/2014/main" id="{95B60D36-1DC8-4349-A495-7875FEBEFEBB}"/>
              </a:ext>
            </a:extLst>
          </p:cNvPr>
          <p:cNvSpPr/>
          <p:nvPr/>
        </p:nvSpPr>
        <p:spPr>
          <a:xfrm>
            <a:off x="10708642" y="3016867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6" name="Elipse 175">
            <a:extLst>
              <a:ext uri="{FF2B5EF4-FFF2-40B4-BE49-F238E27FC236}">
                <a16:creationId xmlns:a16="http://schemas.microsoft.com/office/drawing/2014/main" id="{6B0D23AC-9A3B-4A2C-9AD2-2135677A4FC0}"/>
              </a:ext>
            </a:extLst>
          </p:cNvPr>
          <p:cNvSpPr/>
          <p:nvPr/>
        </p:nvSpPr>
        <p:spPr>
          <a:xfrm>
            <a:off x="11577324" y="2383875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8" name="Elipse 177">
            <a:extLst>
              <a:ext uri="{FF2B5EF4-FFF2-40B4-BE49-F238E27FC236}">
                <a16:creationId xmlns:a16="http://schemas.microsoft.com/office/drawing/2014/main" id="{4D2EE458-588C-471B-86EF-E61FF4119F01}"/>
              </a:ext>
            </a:extLst>
          </p:cNvPr>
          <p:cNvSpPr/>
          <p:nvPr/>
        </p:nvSpPr>
        <p:spPr>
          <a:xfrm>
            <a:off x="11485880" y="5818507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0" name="Elipse 179">
            <a:extLst>
              <a:ext uri="{FF2B5EF4-FFF2-40B4-BE49-F238E27FC236}">
                <a16:creationId xmlns:a16="http://schemas.microsoft.com/office/drawing/2014/main" id="{52460D0B-63A4-4503-8167-2B7B2CC949EB}"/>
              </a:ext>
            </a:extLst>
          </p:cNvPr>
          <p:cNvSpPr/>
          <p:nvPr/>
        </p:nvSpPr>
        <p:spPr>
          <a:xfrm>
            <a:off x="11577324" y="524359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2" name="Elipse 181">
            <a:extLst>
              <a:ext uri="{FF2B5EF4-FFF2-40B4-BE49-F238E27FC236}">
                <a16:creationId xmlns:a16="http://schemas.microsoft.com/office/drawing/2014/main" id="{670E876C-79B2-4339-A777-53DBC0F30AC8}"/>
              </a:ext>
            </a:extLst>
          </p:cNvPr>
          <p:cNvSpPr/>
          <p:nvPr/>
        </p:nvSpPr>
        <p:spPr>
          <a:xfrm>
            <a:off x="10911843" y="231447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3" name="Elipse 182">
            <a:extLst>
              <a:ext uri="{FF2B5EF4-FFF2-40B4-BE49-F238E27FC236}">
                <a16:creationId xmlns:a16="http://schemas.microsoft.com/office/drawing/2014/main" id="{3115A442-5929-4D46-9CCE-2925003DE4D1}"/>
              </a:ext>
            </a:extLst>
          </p:cNvPr>
          <p:cNvSpPr/>
          <p:nvPr/>
        </p:nvSpPr>
        <p:spPr>
          <a:xfrm>
            <a:off x="9677404" y="528034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4" name="Elipse 183">
            <a:extLst>
              <a:ext uri="{FF2B5EF4-FFF2-40B4-BE49-F238E27FC236}">
                <a16:creationId xmlns:a16="http://schemas.microsoft.com/office/drawing/2014/main" id="{DC11EDDB-9369-4EEE-9D7B-77759A9B5432}"/>
              </a:ext>
            </a:extLst>
          </p:cNvPr>
          <p:cNvSpPr/>
          <p:nvPr/>
        </p:nvSpPr>
        <p:spPr>
          <a:xfrm>
            <a:off x="11371898" y="286151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5" name="Elipse 184">
            <a:extLst>
              <a:ext uri="{FF2B5EF4-FFF2-40B4-BE49-F238E27FC236}">
                <a16:creationId xmlns:a16="http://schemas.microsoft.com/office/drawing/2014/main" id="{357BB780-C38D-4698-9B02-381561EACEA3}"/>
              </a:ext>
            </a:extLst>
          </p:cNvPr>
          <p:cNvSpPr/>
          <p:nvPr/>
        </p:nvSpPr>
        <p:spPr>
          <a:xfrm>
            <a:off x="4053840" y="2326820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6" name="Elipse 185">
            <a:extLst>
              <a:ext uri="{FF2B5EF4-FFF2-40B4-BE49-F238E27FC236}">
                <a16:creationId xmlns:a16="http://schemas.microsoft.com/office/drawing/2014/main" id="{51BCEC42-8575-4765-99B3-F76B43AD26B9}"/>
              </a:ext>
            </a:extLst>
          </p:cNvPr>
          <p:cNvSpPr/>
          <p:nvPr/>
        </p:nvSpPr>
        <p:spPr>
          <a:xfrm>
            <a:off x="5791202" y="561004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7" name="Elipse 186">
            <a:extLst>
              <a:ext uri="{FF2B5EF4-FFF2-40B4-BE49-F238E27FC236}">
                <a16:creationId xmlns:a16="http://schemas.microsoft.com/office/drawing/2014/main" id="{5BCC29C3-89AD-407B-883F-316B3509C823}"/>
              </a:ext>
            </a:extLst>
          </p:cNvPr>
          <p:cNvSpPr/>
          <p:nvPr/>
        </p:nvSpPr>
        <p:spPr>
          <a:xfrm>
            <a:off x="9570722" y="2175728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8" name="Elipse 187">
            <a:extLst>
              <a:ext uri="{FF2B5EF4-FFF2-40B4-BE49-F238E27FC236}">
                <a16:creationId xmlns:a16="http://schemas.microsoft.com/office/drawing/2014/main" id="{47E3618D-D44C-4E2D-A5FE-405F52066F1A}"/>
              </a:ext>
            </a:extLst>
          </p:cNvPr>
          <p:cNvSpPr/>
          <p:nvPr/>
        </p:nvSpPr>
        <p:spPr>
          <a:xfrm>
            <a:off x="4795527" y="2184279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9" name="Elipse 188">
            <a:extLst>
              <a:ext uri="{FF2B5EF4-FFF2-40B4-BE49-F238E27FC236}">
                <a16:creationId xmlns:a16="http://schemas.microsoft.com/office/drawing/2014/main" id="{20083C1B-C6A5-40B1-B840-88FE05FDCA15}"/>
              </a:ext>
            </a:extLst>
          </p:cNvPr>
          <p:cNvSpPr/>
          <p:nvPr/>
        </p:nvSpPr>
        <p:spPr>
          <a:xfrm>
            <a:off x="3878583" y="5637187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0" name="Elipse 189">
            <a:extLst>
              <a:ext uri="{FF2B5EF4-FFF2-40B4-BE49-F238E27FC236}">
                <a16:creationId xmlns:a16="http://schemas.microsoft.com/office/drawing/2014/main" id="{0578271E-788F-4C5E-B59D-BF757C413845}"/>
              </a:ext>
            </a:extLst>
          </p:cNvPr>
          <p:cNvSpPr/>
          <p:nvPr/>
        </p:nvSpPr>
        <p:spPr>
          <a:xfrm>
            <a:off x="3177542" y="5623701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1" name="Elipse 190">
            <a:extLst>
              <a:ext uri="{FF2B5EF4-FFF2-40B4-BE49-F238E27FC236}">
                <a16:creationId xmlns:a16="http://schemas.microsoft.com/office/drawing/2014/main" id="{A70E82D9-3901-46F3-96EA-3C569FC5B25F}"/>
              </a:ext>
            </a:extLst>
          </p:cNvPr>
          <p:cNvSpPr/>
          <p:nvPr/>
        </p:nvSpPr>
        <p:spPr>
          <a:xfrm>
            <a:off x="3159760" y="2475002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2" name="Elipse 191">
            <a:extLst>
              <a:ext uri="{FF2B5EF4-FFF2-40B4-BE49-F238E27FC236}">
                <a16:creationId xmlns:a16="http://schemas.microsoft.com/office/drawing/2014/main" id="{5D7A28ED-7501-45B1-BBCF-835E84D67F09}"/>
              </a:ext>
            </a:extLst>
          </p:cNvPr>
          <p:cNvSpPr/>
          <p:nvPr/>
        </p:nvSpPr>
        <p:spPr>
          <a:xfrm>
            <a:off x="1262381" y="2424056"/>
            <a:ext cx="294640" cy="294640"/>
          </a:xfrm>
          <a:prstGeom prst="ellipse">
            <a:avLst/>
          </a:prstGeom>
          <a:gradFill>
            <a:gsLst>
              <a:gs pos="0">
                <a:srgbClr val="FFFF99"/>
              </a:gs>
              <a:gs pos="100000">
                <a:srgbClr val="FFFF00"/>
              </a:gs>
            </a:gsLst>
            <a:lin ang="2520000" scaled="0"/>
          </a:gradFill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4" name="Elipse 233">
            <a:extLst>
              <a:ext uri="{FF2B5EF4-FFF2-40B4-BE49-F238E27FC236}">
                <a16:creationId xmlns:a16="http://schemas.microsoft.com/office/drawing/2014/main" id="{021D0947-B5F9-49D8-9867-962DA0C50FAD}"/>
              </a:ext>
            </a:extLst>
          </p:cNvPr>
          <p:cNvSpPr/>
          <p:nvPr/>
        </p:nvSpPr>
        <p:spPr>
          <a:xfrm>
            <a:off x="1910080" y="2749180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5" name="Elipse 234">
            <a:extLst>
              <a:ext uri="{FF2B5EF4-FFF2-40B4-BE49-F238E27FC236}">
                <a16:creationId xmlns:a16="http://schemas.microsoft.com/office/drawing/2014/main" id="{7558D7F6-1F78-49E6-A23E-DDB2114BE356}"/>
              </a:ext>
            </a:extLst>
          </p:cNvPr>
          <p:cNvSpPr/>
          <p:nvPr/>
        </p:nvSpPr>
        <p:spPr>
          <a:xfrm>
            <a:off x="2560320" y="2474880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6" name="Elipse 235">
            <a:extLst>
              <a:ext uri="{FF2B5EF4-FFF2-40B4-BE49-F238E27FC236}">
                <a16:creationId xmlns:a16="http://schemas.microsoft.com/office/drawing/2014/main" id="{6F3125BC-3E26-4CAB-82CB-25C7AB0AD6EA}"/>
              </a:ext>
            </a:extLst>
          </p:cNvPr>
          <p:cNvSpPr/>
          <p:nvPr/>
        </p:nvSpPr>
        <p:spPr>
          <a:xfrm>
            <a:off x="2357120" y="3052254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7" name="Elipse 236">
            <a:extLst>
              <a:ext uri="{FF2B5EF4-FFF2-40B4-BE49-F238E27FC236}">
                <a16:creationId xmlns:a16="http://schemas.microsoft.com/office/drawing/2014/main" id="{FDC0AEE6-6463-4727-93B3-0BDFB2A6C322}"/>
              </a:ext>
            </a:extLst>
          </p:cNvPr>
          <p:cNvSpPr/>
          <p:nvPr/>
        </p:nvSpPr>
        <p:spPr>
          <a:xfrm>
            <a:off x="3403600" y="3893769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8" name="Elipse 237">
            <a:extLst>
              <a:ext uri="{FF2B5EF4-FFF2-40B4-BE49-F238E27FC236}">
                <a16:creationId xmlns:a16="http://schemas.microsoft.com/office/drawing/2014/main" id="{9B147D75-15D8-4C0B-9C55-85D07E6DE272}"/>
              </a:ext>
            </a:extLst>
          </p:cNvPr>
          <p:cNvSpPr/>
          <p:nvPr/>
        </p:nvSpPr>
        <p:spPr>
          <a:xfrm>
            <a:off x="3850640" y="4196843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9" name="Elipse 238">
            <a:extLst>
              <a:ext uri="{FF2B5EF4-FFF2-40B4-BE49-F238E27FC236}">
                <a16:creationId xmlns:a16="http://schemas.microsoft.com/office/drawing/2014/main" id="{CD74EEA2-3462-43C8-B124-FD16ED0C8517}"/>
              </a:ext>
            </a:extLst>
          </p:cNvPr>
          <p:cNvSpPr/>
          <p:nvPr/>
        </p:nvSpPr>
        <p:spPr>
          <a:xfrm>
            <a:off x="3291840" y="3246506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0" name="Elipse 239">
            <a:extLst>
              <a:ext uri="{FF2B5EF4-FFF2-40B4-BE49-F238E27FC236}">
                <a16:creationId xmlns:a16="http://schemas.microsoft.com/office/drawing/2014/main" id="{F8211B34-C4E1-4CE4-AB1B-813DF9CFB882}"/>
              </a:ext>
            </a:extLst>
          </p:cNvPr>
          <p:cNvSpPr/>
          <p:nvPr/>
        </p:nvSpPr>
        <p:spPr>
          <a:xfrm>
            <a:off x="4947920" y="3482309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1" name="Elipse 240">
            <a:extLst>
              <a:ext uri="{FF2B5EF4-FFF2-40B4-BE49-F238E27FC236}">
                <a16:creationId xmlns:a16="http://schemas.microsoft.com/office/drawing/2014/main" id="{15C9657B-E784-4A89-9DEE-1197D988CB8E}"/>
              </a:ext>
            </a:extLst>
          </p:cNvPr>
          <p:cNvSpPr/>
          <p:nvPr/>
        </p:nvSpPr>
        <p:spPr>
          <a:xfrm>
            <a:off x="6106162" y="3693032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2" name="Elipse 241">
            <a:extLst>
              <a:ext uri="{FF2B5EF4-FFF2-40B4-BE49-F238E27FC236}">
                <a16:creationId xmlns:a16="http://schemas.microsoft.com/office/drawing/2014/main" id="{3885A459-EE0D-4F64-941D-D2B4F74BA6A1}"/>
              </a:ext>
            </a:extLst>
          </p:cNvPr>
          <p:cNvSpPr/>
          <p:nvPr/>
        </p:nvSpPr>
        <p:spPr>
          <a:xfrm>
            <a:off x="5902962" y="4270406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3" name="Elipse 242">
            <a:extLst>
              <a:ext uri="{FF2B5EF4-FFF2-40B4-BE49-F238E27FC236}">
                <a16:creationId xmlns:a16="http://schemas.microsoft.com/office/drawing/2014/main" id="{CB485F7B-DD94-4AE6-80E8-9FA10F1A2E1B}"/>
              </a:ext>
            </a:extLst>
          </p:cNvPr>
          <p:cNvSpPr/>
          <p:nvPr/>
        </p:nvSpPr>
        <p:spPr>
          <a:xfrm>
            <a:off x="6949442" y="5111921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4" name="Elipse 243">
            <a:extLst>
              <a:ext uri="{FF2B5EF4-FFF2-40B4-BE49-F238E27FC236}">
                <a16:creationId xmlns:a16="http://schemas.microsoft.com/office/drawing/2014/main" id="{7F4EA467-5204-4390-B761-78A380275E9B}"/>
              </a:ext>
            </a:extLst>
          </p:cNvPr>
          <p:cNvSpPr/>
          <p:nvPr/>
        </p:nvSpPr>
        <p:spPr>
          <a:xfrm>
            <a:off x="5588002" y="489135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5" name="Elipse 244">
            <a:extLst>
              <a:ext uri="{FF2B5EF4-FFF2-40B4-BE49-F238E27FC236}">
                <a16:creationId xmlns:a16="http://schemas.microsoft.com/office/drawing/2014/main" id="{A4CFF045-9BBE-4135-8A35-B595EC0B2E60}"/>
              </a:ext>
            </a:extLst>
          </p:cNvPr>
          <p:cNvSpPr/>
          <p:nvPr/>
        </p:nvSpPr>
        <p:spPr>
          <a:xfrm>
            <a:off x="7244082" y="4039883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6" name="Elipse 245">
            <a:extLst>
              <a:ext uri="{FF2B5EF4-FFF2-40B4-BE49-F238E27FC236}">
                <a16:creationId xmlns:a16="http://schemas.microsoft.com/office/drawing/2014/main" id="{4EFC30D8-D58B-4B78-BD84-48C643F1910E}"/>
              </a:ext>
            </a:extLst>
          </p:cNvPr>
          <p:cNvSpPr/>
          <p:nvPr/>
        </p:nvSpPr>
        <p:spPr>
          <a:xfrm>
            <a:off x="7843522" y="4405821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7" name="Elipse 246">
            <a:extLst>
              <a:ext uri="{FF2B5EF4-FFF2-40B4-BE49-F238E27FC236}">
                <a16:creationId xmlns:a16="http://schemas.microsoft.com/office/drawing/2014/main" id="{F0DF2ADA-D3ED-430A-A50B-733B9640FA04}"/>
              </a:ext>
            </a:extLst>
          </p:cNvPr>
          <p:cNvSpPr/>
          <p:nvPr/>
        </p:nvSpPr>
        <p:spPr>
          <a:xfrm>
            <a:off x="8493762" y="4700461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8" name="Elipse 247">
            <a:extLst>
              <a:ext uri="{FF2B5EF4-FFF2-40B4-BE49-F238E27FC236}">
                <a16:creationId xmlns:a16="http://schemas.microsoft.com/office/drawing/2014/main" id="{96E53C98-9AF3-4EC4-83F2-F13B1FA78DBE}"/>
              </a:ext>
            </a:extLst>
          </p:cNvPr>
          <p:cNvSpPr/>
          <p:nvPr/>
        </p:nvSpPr>
        <p:spPr>
          <a:xfrm>
            <a:off x="5425440" y="2474739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Elipse 248">
            <a:extLst>
              <a:ext uri="{FF2B5EF4-FFF2-40B4-BE49-F238E27FC236}">
                <a16:creationId xmlns:a16="http://schemas.microsoft.com/office/drawing/2014/main" id="{DF1196DD-359C-491C-BF5A-6066BFBAA764}"/>
              </a:ext>
            </a:extLst>
          </p:cNvPr>
          <p:cNvSpPr/>
          <p:nvPr/>
        </p:nvSpPr>
        <p:spPr>
          <a:xfrm>
            <a:off x="6319520" y="2330773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0" name="Elipse 249">
            <a:extLst>
              <a:ext uri="{FF2B5EF4-FFF2-40B4-BE49-F238E27FC236}">
                <a16:creationId xmlns:a16="http://schemas.microsoft.com/office/drawing/2014/main" id="{88D6F43C-93B2-4018-B240-5066922F84CB}"/>
              </a:ext>
            </a:extLst>
          </p:cNvPr>
          <p:cNvSpPr/>
          <p:nvPr/>
        </p:nvSpPr>
        <p:spPr>
          <a:xfrm>
            <a:off x="8016240" y="289798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1" name="Elipse 250">
            <a:extLst>
              <a:ext uri="{FF2B5EF4-FFF2-40B4-BE49-F238E27FC236}">
                <a16:creationId xmlns:a16="http://schemas.microsoft.com/office/drawing/2014/main" id="{BC3C3C10-E8EF-4475-8230-9B3B85B351FC}"/>
              </a:ext>
            </a:extLst>
          </p:cNvPr>
          <p:cNvSpPr/>
          <p:nvPr/>
        </p:nvSpPr>
        <p:spPr>
          <a:xfrm>
            <a:off x="7813040" y="3475362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2" name="Elipse 251">
            <a:extLst>
              <a:ext uri="{FF2B5EF4-FFF2-40B4-BE49-F238E27FC236}">
                <a16:creationId xmlns:a16="http://schemas.microsoft.com/office/drawing/2014/main" id="{C1818BA1-C3B0-4ADA-9CE0-B4317CD55582}"/>
              </a:ext>
            </a:extLst>
          </p:cNvPr>
          <p:cNvSpPr/>
          <p:nvPr/>
        </p:nvSpPr>
        <p:spPr>
          <a:xfrm>
            <a:off x="7254240" y="2525025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3" name="Elipse 252">
            <a:extLst>
              <a:ext uri="{FF2B5EF4-FFF2-40B4-BE49-F238E27FC236}">
                <a16:creationId xmlns:a16="http://schemas.microsoft.com/office/drawing/2014/main" id="{ABA72C1D-DD4C-4124-AADE-81CCD7E76656}"/>
              </a:ext>
            </a:extLst>
          </p:cNvPr>
          <p:cNvSpPr/>
          <p:nvPr/>
        </p:nvSpPr>
        <p:spPr>
          <a:xfrm>
            <a:off x="8260080" y="246618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4" name="Elipse 253">
            <a:extLst>
              <a:ext uri="{FF2B5EF4-FFF2-40B4-BE49-F238E27FC236}">
                <a16:creationId xmlns:a16="http://schemas.microsoft.com/office/drawing/2014/main" id="{5F43B133-B33E-4374-868F-4D7E16C86B3E}"/>
              </a:ext>
            </a:extLst>
          </p:cNvPr>
          <p:cNvSpPr/>
          <p:nvPr/>
        </p:nvSpPr>
        <p:spPr>
          <a:xfrm>
            <a:off x="8910320" y="276082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5" name="Elipse 254">
            <a:extLst>
              <a:ext uri="{FF2B5EF4-FFF2-40B4-BE49-F238E27FC236}">
                <a16:creationId xmlns:a16="http://schemas.microsoft.com/office/drawing/2014/main" id="{C96ED7B4-DB4A-4524-B63A-170E4E6C45CC}"/>
              </a:ext>
            </a:extLst>
          </p:cNvPr>
          <p:cNvSpPr/>
          <p:nvPr/>
        </p:nvSpPr>
        <p:spPr>
          <a:xfrm>
            <a:off x="507997" y="2651780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6" name="Elipse 255">
            <a:extLst>
              <a:ext uri="{FF2B5EF4-FFF2-40B4-BE49-F238E27FC236}">
                <a16:creationId xmlns:a16="http://schemas.microsoft.com/office/drawing/2014/main" id="{9422EF3F-5E1A-4767-82E9-362B298E0AFB}"/>
              </a:ext>
            </a:extLst>
          </p:cNvPr>
          <p:cNvSpPr/>
          <p:nvPr/>
        </p:nvSpPr>
        <p:spPr>
          <a:xfrm>
            <a:off x="9418322" y="3245851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7" name="Elipse 256">
            <a:extLst>
              <a:ext uri="{FF2B5EF4-FFF2-40B4-BE49-F238E27FC236}">
                <a16:creationId xmlns:a16="http://schemas.microsoft.com/office/drawing/2014/main" id="{3972431E-0A93-4F9F-8674-B433A02A0194}"/>
              </a:ext>
            </a:extLst>
          </p:cNvPr>
          <p:cNvSpPr/>
          <p:nvPr/>
        </p:nvSpPr>
        <p:spPr>
          <a:xfrm>
            <a:off x="10911842" y="4390440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8" name="Elipse 257">
            <a:extLst>
              <a:ext uri="{FF2B5EF4-FFF2-40B4-BE49-F238E27FC236}">
                <a16:creationId xmlns:a16="http://schemas.microsoft.com/office/drawing/2014/main" id="{6CDF8A7A-094A-4659-B1EC-61E32D6A8B78}"/>
              </a:ext>
            </a:extLst>
          </p:cNvPr>
          <p:cNvSpPr/>
          <p:nvPr/>
        </p:nvSpPr>
        <p:spPr>
          <a:xfrm>
            <a:off x="477520" y="5674425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9" name="Elipse 258">
            <a:extLst>
              <a:ext uri="{FF2B5EF4-FFF2-40B4-BE49-F238E27FC236}">
                <a16:creationId xmlns:a16="http://schemas.microsoft.com/office/drawing/2014/main" id="{AC558544-EE69-46BE-B712-5C76DB77B1E0}"/>
              </a:ext>
            </a:extLst>
          </p:cNvPr>
          <p:cNvSpPr/>
          <p:nvPr/>
        </p:nvSpPr>
        <p:spPr>
          <a:xfrm>
            <a:off x="9103362" y="4616917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0" name="Elipse 259">
            <a:extLst>
              <a:ext uri="{FF2B5EF4-FFF2-40B4-BE49-F238E27FC236}">
                <a16:creationId xmlns:a16="http://schemas.microsoft.com/office/drawing/2014/main" id="{3955F168-38E7-4FFD-AB3C-0877DFF61C1A}"/>
              </a:ext>
            </a:extLst>
          </p:cNvPr>
          <p:cNvSpPr/>
          <p:nvPr/>
        </p:nvSpPr>
        <p:spPr>
          <a:xfrm>
            <a:off x="2722882" y="5116209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1" name="Elipse 260">
            <a:extLst>
              <a:ext uri="{FF2B5EF4-FFF2-40B4-BE49-F238E27FC236}">
                <a16:creationId xmlns:a16="http://schemas.microsoft.com/office/drawing/2014/main" id="{331491EC-6D42-4A8E-B1D0-5CD95DC1FEDA}"/>
              </a:ext>
            </a:extLst>
          </p:cNvPr>
          <p:cNvSpPr/>
          <p:nvPr/>
        </p:nvSpPr>
        <p:spPr>
          <a:xfrm>
            <a:off x="2057400" y="4822922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2" name="Elipse 261">
            <a:extLst>
              <a:ext uri="{FF2B5EF4-FFF2-40B4-BE49-F238E27FC236}">
                <a16:creationId xmlns:a16="http://schemas.microsoft.com/office/drawing/2014/main" id="{D25A3ADA-110B-4082-BA4A-194FD3A5418B}"/>
              </a:ext>
            </a:extLst>
          </p:cNvPr>
          <p:cNvSpPr/>
          <p:nvPr/>
        </p:nvSpPr>
        <p:spPr>
          <a:xfrm>
            <a:off x="4389120" y="533839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3" name="Elipse 262">
            <a:extLst>
              <a:ext uri="{FF2B5EF4-FFF2-40B4-BE49-F238E27FC236}">
                <a16:creationId xmlns:a16="http://schemas.microsoft.com/office/drawing/2014/main" id="{5803337B-BE5D-49C1-865B-8746B9AABF1E}"/>
              </a:ext>
            </a:extLst>
          </p:cNvPr>
          <p:cNvSpPr/>
          <p:nvPr/>
        </p:nvSpPr>
        <p:spPr>
          <a:xfrm>
            <a:off x="736599" y="3736572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4" name="Elipse 263">
            <a:extLst>
              <a:ext uri="{FF2B5EF4-FFF2-40B4-BE49-F238E27FC236}">
                <a16:creationId xmlns:a16="http://schemas.microsoft.com/office/drawing/2014/main" id="{2C330E1A-EB4E-428E-B919-C2D8A9C30CB6}"/>
              </a:ext>
            </a:extLst>
          </p:cNvPr>
          <p:cNvSpPr/>
          <p:nvPr/>
        </p:nvSpPr>
        <p:spPr>
          <a:xfrm>
            <a:off x="391158" y="475929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5" name="Elipse 264">
            <a:extLst>
              <a:ext uri="{FF2B5EF4-FFF2-40B4-BE49-F238E27FC236}">
                <a16:creationId xmlns:a16="http://schemas.microsoft.com/office/drawing/2014/main" id="{E265F01F-3EA7-4F30-A696-1DC8BB067128}"/>
              </a:ext>
            </a:extLst>
          </p:cNvPr>
          <p:cNvSpPr/>
          <p:nvPr/>
        </p:nvSpPr>
        <p:spPr>
          <a:xfrm>
            <a:off x="1041399" y="5114935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6" name="Elipse 265">
            <a:extLst>
              <a:ext uri="{FF2B5EF4-FFF2-40B4-BE49-F238E27FC236}">
                <a16:creationId xmlns:a16="http://schemas.microsoft.com/office/drawing/2014/main" id="{7109D73B-3773-41CF-92EE-E42A7B730D65}"/>
              </a:ext>
            </a:extLst>
          </p:cNvPr>
          <p:cNvSpPr/>
          <p:nvPr/>
        </p:nvSpPr>
        <p:spPr>
          <a:xfrm>
            <a:off x="1447799" y="4690160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7" name="Elipse 266">
            <a:extLst>
              <a:ext uri="{FF2B5EF4-FFF2-40B4-BE49-F238E27FC236}">
                <a16:creationId xmlns:a16="http://schemas.microsoft.com/office/drawing/2014/main" id="{5E2BFF00-86C6-4277-8924-BF4089175680}"/>
              </a:ext>
            </a:extLst>
          </p:cNvPr>
          <p:cNvSpPr/>
          <p:nvPr/>
        </p:nvSpPr>
        <p:spPr>
          <a:xfrm>
            <a:off x="10312406" y="2153671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8" name="Elipse 267">
            <a:extLst>
              <a:ext uri="{FF2B5EF4-FFF2-40B4-BE49-F238E27FC236}">
                <a16:creationId xmlns:a16="http://schemas.microsoft.com/office/drawing/2014/main" id="{E5F01646-5A05-47A2-8611-B0E8F1716121}"/>
              </a:ext>
            </a:extLst>
          </p:cNvPr>
          <p:cNvSpPr/>
          <p:nvPr/>
        </p:nvSpPr>
        <p:spPr>
          <a:xfrm>
            <a:off x="10708642" y="3012687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9" name="Elipse 268">
            <a:extLst>
              <a:ext uri="{FF2B5EF4-FFF2-40B4-BE49-F238E27FC236}">
                <a16:creationId xmlns:a16="http://schemas.microsoft.com/office/drawing/2014/main" id="{9E1BFA9B-F0C5-4851-954C-45C1DBFFEE9E}"/>
              </a:ext>
            </a:extLst>
          </p:cNvPr>
          <p:cNvSpPr/>
          <p:nvPr/>
        </p:nvSpPr>
        <p:spPr>
          <a:xfrm>
            <a:off x="11485880" y="5814327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0" name="Elipse 269">
            <a:extLst>
              <a:ext uri="{FF2B5EF4-FFF2-40B4-BE49-F238E27FC236}">
                <a16:creationId xmlns:a16="http://schemas.microsoft.com/office/drawing/2014/main" id="{9C37C145-61DD-42F6-A931-E2FC03E3D609}"/>
              </a:ext>
            </a:extLst>
          </p:cNvPr>
          <p:cNvSpPr/>
          <p:nvPr/>
        </p:nvSpPr>
        <p:spPr>
          <a:xfrm>
            <a:off x="9677404" y="5276161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1" name="Elipse 270">
            <a:extLst>
              <a:ext uri="{FF2B5EF4-FFF2-40B4-BE49-F238E27FC236}">
                <a16:creationId xmlns:a16="http://schemas.microsoft.com/office/drawing/2014/main" id="{57FB2506-63BF-47B9-99B5-66BC533F72F6}"/>
              </a:ext>
            </a:extLst>
          </p:cNvPr>
          <p:cNvSpPr/>
          <p:nvPr/>
        </p:nvSpPr>
        <p:spPr>
          <a:xfrm>
            <a:off x="4053840" y="2322640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2" name="Elipse 271">
            <a:extLst>
              <a:ext uri="{FF2B5EF4-FFF2-40B4-BE49-F238E27FC236}">
                <a16:creationId xmlns:a16="http://schemas.microsoft.com/office/drawing/2014/main" id="{93EF9275-FAB0-4FC0-A2C0-DFE58628CCF6}"/>
              </a:ext>
            </a:extLst>
          </p:cNvPr>
          <p:cNvSpPr/>
          <p:nvPr/>
        </p:nvSpPr>
        <p:spPr>
          <a:xfrm>
            <a:off x="5791202" y="5605869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3" name="Elipse 272">
            <a:extLst>
              <a:ext uri="{FF2B5EF4-FFF2-40B4-BE49-F238E27FC236}">
                <a16:creationId xmlns:a16="http://schemas.microsoft.com/office/drawing/2014/main" id="{2E27A014-9CC9-4061-A448-BF1E736A2680}"/>
              </a:ext>
            </a:extLst>
          </p:cNvPr>
          <p:cNvSpPr/>
          <p:nvPr/>
        </p:nvSpPr>
        <p:spPr>
          <a:xfrm>
            <a:off x="4795527" y="2180099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9" name="Elipse 298">
            <a:extLst>
              <a:ext uri="{FF2B5EF4-FFF2-40B4-BE49-F238E27FC236}">
                <a16:creationId xmlns:a16="http://schemas.microsoft.com/office/drawing/2014/main" id="{5501170E-DB3B-4C0D-B4CF-07DA9F61FB4B}"/>
              </a:ext>
            </a:extLst>
          </p:cNvPr>
          <p:cNvSpPr/>
          <p:nvPr/>
        </p:nvSpPr>
        <p:spPr>
          <a:xfrm>
            <a:off x="1464025" y="3207576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0" name="Elipse 299">
            <a:extLst>
              <a:ext uri="{FF2B5EF4-FFF2-40B4-BE49-F238E27FC236}">
                <a16:creationId xmlns:a16="http://schemas.microsoft.com/office/drawing/2014/main" id="{2F53A007-F41C-4A51-BE47-B2B8BD300A05}"/>
              </a:ext>
            </a:extLst>
          </p:cNvPr>
          <p:cNvSpPr/>
          <p:nvPr/>
        </p:nvSpPr>
        <p:spPr>
          <a:xfrm>
            <a:off x="2957545" y="4352165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1" name="Elipse 300">
            <a:extLst>
              <a:ext uri="{FF2B5EF4-FFF2-40B4-BE49-F238E27FC236}">
                <a16:creationId xmlns:a16="http://schemas.microsoft.com/office/drawing/2014/main" id="{B24B2B9B-8ABF-4B88-9EFA-28361973BFBC}"/>
              </a:ext>
            </a:extLst>
          </p:cNvPr>
          <p:cNvSpPr/>
          <p:nvPr/>
        </p:nvSpPr>
        <p:spPr>
          <a:xfrm>
            <a:off x="2043145" y="3684562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2" name="Elipse 301">
            <a:extLst>
              <a:ext uri="{FF2B5EF4-FFF2-40B4-BE49-F238E27FC236}">
                <a16:creationId xmlns:a16="http://schemas.microsoft.com/office/drawing/2014/main" id="{2269A7AE-20E0-401B-B427-985BE1D981E6}"/>
              </a:ext>
            </a:extLst>
          </p:cNvPr>
          <p:cNvSpPr/>
          <p:nvPr/>
        </p:nvSpPr>
        <p:spPr>
          <a:xfrm>
            <a:off x="2693385" y="3410262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3" name="Elipse 302">
            <a:extLst>
              <a:ext uri="{FF2B5EF4-FFF2-40B4-BE49-F238E27FC236}">
                <a16:creationId xmlns:a16="http://schemas.microsoft.com/office/drawing/2014/main" id="{7E67F7D5-2736-4AC1-84DC-337928C066B4}"/>
              </a:ext>
            </a:extLst>
          </p:cNvPr>
          <p:cNvSpPr/>
          <p:nvPr/>
        </p:nvSpPr>
        <p:spPr>
          <a:xfrm>
            <a:off x="3699225" y="2833087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4" name="Elipse 303">
            <a:extLst>
              <a:ext uri="{FF2B5EF4-FFF2-40B4-BE49-F238E27FC236}">
                <a16:creationId xmlns:a16="http://schemas.microsoft.com/office/drawing/2014/main" id="{AF5DCAAB-4D24-4BD1-98DD-00F7917C3264}"/>
              </a:ext>
            </a:extLst>
          </p:cNvPr>
          <p:cNvSpPr/>
          <p:nvPr/>
        </p:nvSpPr>
        <p:spPr>
          <a:xfrm>
            <a:off x="4298665" y="3199025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5" name="Elipse 304">
            <a:extLst>
              <a:ext uri="{FF2B5EF4-FFF2-40B4-BE49-F238E27FC236}">
                <a16:creationId xmlns:a16="http://schemas.microsoft.com/office/drawing/2014/main" id="{9E790781-FF39-4F12-86A2-B0364CF61C61}"/>
              </a:ext>
            </a:extLst>
          </p:cNvPr>
          <p:cNvSpPr/>
          <p:nvPr/>
        </p:nvSpPr>
        <p:spPr>
          <a:xfrm>
            <a:off x="4593305" y="2695927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6" name="Elipse 305">
            <a:extLst>
              <a:ext uri="{FF2B5EF4-FFF2-40B4-BE49-F238E27FC236}">
                <a16:creationId xmlns:a16="http://schemas.microsoft.com/office/drawing/2014/main" id="{3ECBEBF0-35B0-4A84-8E5A-CEA264E21127}"/>
              </a:ext>
            </a:extLst>
          </p:cNvPr>
          <p:cNvSpPr/>
          <p:nvPr/>
        </p:nvSpPr>
        <p:spPr>
          <a:xfrm>
            <a:off x="5009867" y="442572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7" name="Elipse 306">
            <a:extLst>
              <a:ext uri="{FF2B5EF4-FFF2-40B4-BE49-F238E27FC236}">
                <a16:creationId xmlns:a16="http://schemas.microsoft.com/office/drawing/2014/main" id="{6DDDA697-1A55-4DE8-BA0F-92876C977297}"/>
              </a:ext>
            </a:extLst>
          </p:cNvPr>
          <p:cNvSpPr/>
          <p:nvPr/>
        </p:nvSpPr>
        <p:spPr>
          <a:xfrm>
            <a:off x="11781505" y="4202941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8" name="Elipse 307">
            <a:extLst>
              <a:ext uri="{FF2B5EF4-FFF2-40B4-BE49-F238E27FC236}">
                <a16:creationId xmlns:a16="http://schemas.microsoft.com/office/drawing/2014/main" id="{02F3AA72-F10A-4A89-8249-60BF6858189C}"/>
              </a:ext>
            </a:extLst>
          </p:cNvPr>
          <p:cNvSpPr/>
          <p:nvPr/>
        </p:nvSpPr>
        <p:spPr>
          <a:xfrm>
            <a:off x="7366985" y="3183644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9" name="Elipse 308">
            <a:extLst>
              <a:ext uri="{FF2B5EF4-FFF2-40B4-BE49-F238E27FC236}">
                <a16:creationId xmlns:a16="http://schemas.microsoft.com/office/drawing/2014/main" id="{4B5BADEB-D952-4E8C-B67C-096F6A486B51}"/>
              </a:ext>
            </a:extLst>
          </p:cNvPr>
          <p:cNvSpPr/>
          <p:nvPr/>
        </p:nvSpPr>
        <p:spPr>
          <a:xfrm>
            <a:off x="6452585" y="3266155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0" name="Elipse 309">
            <a:extLst>
              <a:ext uri="{FF2B5EF4-FFF2-40B4-BE49-F238E27FC236}">
                <a16:creationId xmlns:a16="http://schemas.microsoft.com/office/drawing/2014/main" id="{1AC960F0-6F2D-416A-AF65-2A4A45EB0CFA}"/>
              </a:ext>
            </a:extLst>
          </p:cNvPr>
          <p:cNvSpPr/>
          <p:nvPr/>
        </p:nvSpPr>
        <p:spPr>
          <a:xfrm>
            <a:off x="7765765" y="2315461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1" name="Elipse 310">
            <a:extLst>
              <a:ext uri="{FF2B5EF4-FFF2-40B4-BE49-F238E27FC236}">
                <a16:creationId xmlns:a16="http://schemas.microsoft.com/office/drawing/2014/main" id="{FC648324-5B8E-417B-A222-FC6789756207}"/>
              </a:ext>
            </a:extLst>
          </p:cNvPr>
          <p:cNvSpPr/>
          <p:nvPr/>
        </p:nvSpPr>
        <p:spPr>
          <a:xfrm>
            <a:off x="8616665" y="3275282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2" name="Elipse 311">
            <a:extLst>
              <a:ext uri="{FF2B5EF4-FFF2-40B4-BE49-F238E27FC236}">
                <a16:creationId xmlns:a16="http://schemas.microsoft.com/office/drawing/2014/main" id="{B7AC89D3-6F06-4FF8-B89F-1992D13AC96C}"/>
              </a:ext>
            </a:extLst>
          </p:cNvPr>
          <p:cNvSpPr/>
          <p:nvPr/>
        </p:nvSpPr>
        <p:spPr>
          <a:xfrm>
            <a:off x="9866347" y="3560281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3" name="Elipse 312">
            <a:extLst>
              <a:ext uri="{FF2B5EF4-FFF2-40B4-BE49-F238E27FC236}">
                <a16:creationId xmlns:a16="http://schemas.microsoft.com/office/drawing/2014/main" id="{6AF41BFB-3935-4357-8131-62B64ABF0A11}"/>
              </a:ext>
            </a:extLst>
          </p:cNvPr>
          <p:cNvSpPr/>
          <p:nvPr/>
        </p:nvSpPr>
        <p:spPr>
          <a:xfrm>
            <a:off x="10201627" y="3906933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4" name="Elipse 313">
            <a:extLst>
              <a:ext uri="{FF2B5EF4-FFF2-40B4-BE49-F238E27FC236}">
                <a16:creationId xmlns:a16="http://schemas.microsoft.com/office/drawing/2014/main" id="{603885B9-A981-41A4-8B97-E463B1AB4658}"/>
              </a:ext>
            </a:extLst>
          </p:cNvPr>
          <p:cNvSpPr/>
          <p:nvPr/>
        </p:nvSpPr>
        <p:spPr>
          <a:xfrm>
            <a:off x="956027" y="3073793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5" name="Elipse 314">
            <a:extLst>
              <a:ext uri="{FF2B5EF4-FFF2-40B4-BE49-F238E27FC236}">
                <a16:creationId xmlns:a16="http://schemas.microsoft.com/office/drawing/2014/main" id="{3BB33165-45E0-4D04-A979-0FEED3D32608}"/>
              </a:ext>
            </a:extLst>
          </p:cNvPr>
          <p:cNvSpPr/>
          <p:nvPr/>
        </p:nvSpPr>
        <p:spPr>
          <a:xfrm>
            <a:off x="1804384" y="5499254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6" name="Elipse 315">
            <a:extLst>
              <a:ext uri="{FF2B5EF4-FFF2-40B4-BE49-F238E27FC236}">
                <a16:creationId xmlns:a16="http://schemas.microsoft.com/office/drawing/2014/main" id="{1614BA84-D8DD-4BB2-8162-D3F3803016A4}"/>
              </a:ext>
            </a:extLst>
          </p:cNvPr>
          <p:cNvSpPr/>
          <p:nvPr/>
        </p:nvSpPr>
        <p:spPr>
          <a:xfrm>
            <a:off x="178785" y="4032300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7" name="Elipse 316">
            <a:extLst>
              <a:ext uri="{FF2B5EF4-FFF2-40B4-BE49-F238E27FC236}">
                <a16:creationId xmlns:a16="http://schemas.microsoft.com/office/drawing/2014/main" id="{C98BB7EE-7A2C-437A-9036-5043BE38D511}"/>
              </a:ext>
            </a:extLst>
          </p:cNvPr>
          <p:cNvSpPr/>
          <p:nvPr/>
        </p:nvSpPr>
        <p:spPr>
          <a:xfrm>
            <a:off x="10237185" y="5734045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8" name="Elipse 317">
            <a:extLst>
              <a:ext uri="{FF2B5EF4-FFF2-40B4-BE49-F238E27FC236}">
                <a16:creationId xmlns:a16="http://schemas.microsoft.com/office/drawing/2014/main" id="{BDF8DC58-C885-433D-BC7D-B094E3E8E607}"/>
              </a:ext>
            </a:extLst>
          </p:cNvPr>
          <p:cNvSpPr/>
          <p:nvPr/>
        </p:nvSpPr>
        <p:spPr>
          <a:xfrm>
            <a:off x="8875745" y="5513482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9" name="Elipse 318">
            <a:extLst>
              <a:ext uri="{FF2B5EF4-FFF2-40B4-BE49-F238E27FC236}">
                <a16:creationId xmlns:a16="http://schemas.microsoft.com/office/drawing/2014/main" id="{CE3D03E2-8221-48B6-8C86-02F18F56B990}"/>
              </a:ext>
            </a:extLst>
          </p:cNvPr>
          <p:cNvSpPr/>
          <p:nvPr/>
        </p:nvSpPr>
        <p:spPr>
          <a:xfrm>
            <a:off x="11578309" y="2391051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0" name="Elipse 319">
            <a:extLst>
              <a:ext uri="{FF2B5EF4-FFF2-40B4-BE49-F238E27FC236}">
                <a16:creationId xmlns:a16="http://schemas.microsoft.com/office/drawing/2014/main" id="{00514F7C-8A13-4A22-84AA-183B0B6EACE7}"/>
              </a:ext>
            </a:extLst>
          </p:cNvPr>
          <p:cNvSpPr/>
          <p:nvPr/>
        </p:nvSpPr>
        <p:spPr>
          <a:xfrm>
            <a:off x="9571707" y="2182904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1" name="Elipse 320">
            <a:extLst>
              <a:ext uri="{FF2B5EF4-FFF2-40B4-BE49-F238E27FC236}">
                <a16:creationId xmlns:a16="http://schemas.microsoft.com/office/drawing/2014/main" id="{1F5384B9-0BBB-4101-A99B-6141965449A7}"/>
              </a:ext>
            </a:extLst>
          </p:cNvPr>
          <p:cNvSpPr/>
          <p:nvPr/>
        </p:nvSpPr>
        <p:spPr>
          <a:xfrm>
            <a:off x="3879568" y="5644363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2" name="Elipse 321">
            <a:extLst>
              <a:ext uri="{FF2B5EF4-FFF2-40B4-BE49-F238E27FC236}">
                <a16:creationId xmlns:a16="http://schemas.microsoft.com/office/drawing/2014/main" id="{764E8E2F-B9B5-4D22-83F2-94CB0A0DC4EA}"/>
              </a:ext>
            </a:extLst>
          </p:cNvPr>
          <p:cNvSpPr/>
          <p:nvPr/>
        </p:nvSpPr>
        <p:spPr>
          <a:xfrm>
            <a:off x="3178527" y="5630877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3" name="Elipse 322">
            <a:extLst>
              <a:ext uri="{FF2B5EF4-FFF2-40B4-BE49-F238E27FC236}">
                <a16:creationId xmlns:a16="http://schemas.microsoft.com/office/drawing/2014/main" id="{C75E714B-9591-4B03-9D29-DEAA545C0C56}"/>
              </a:ext>
            </a:extLst>
          </p:cNvPr>
          <p:cNvSpPr/>
          <p:nvPr/>
        </p:nvSpPr>
        <p:spPr>
          <a:xfrm>
            <a:off x="3160745" y="248217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4" name="Elipse 323">
            <a:extLst>
              <a:ext uri="{FF2B5EF4-FFF2-40B4-BE49-F238E27FC236}">
                <a16:creationId xmlns:a16="http://schemas.microsoft.com/office/drawing/2014/main" id="{E7B7AA18-DB2D-4892-AE52-F87EA7FACA99}"/>
              </a:ext>
            </a:extLst>
          </p:cNvPr>
          <p:cNvSpPr/>
          <p:nvPr/>
        </p:nvSpPr>
        <p:spPr>
          <a:xfrm>
            <a:off x="1595120" y="4129284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5" name="Elipse 324">
            <a:extLst>
              <a:ext uri="{FF2B5EF4-FFF2-40B4-BE49-F238E27FC236}">
                <a16:creationId xmlns:a16="http://schemas.microsoft.com/office/drawing/2014/main" id="{4F7CB811-D395-47B8-9AB6-8CCAB0B5EF34}"/>
              </a:ext>
            </a:extLst>
          </p:cNvPr>
          <p:cNvSpPr/>
          <p:nvPr/>
        </p:nvSpPr>
        <p:spPr>
          <a:xfrm>
            <a:off x="6502402" y="5567999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6" name="Elipse 325">
            <a:extLst>
              <a:ext uri="{FF2B5EF4-FFF2-40B4-BE49-F238E27FC236}">
                <a16:creationId xmlns:a16="http://schemas.microsoft.com/office/drawing/2014/main" id="{2D16B0C2-3532-4016-A83A-27BF76EA1E44}"/>
              </a:ext>
            </a:extLst>
          </p:cNvPr>
          <p:cNvSpPr/>
          <p:nvPr/>
        </p:nvSpPr>
        <p:spPr>
          <a:xfrm>
            <a:off x="6238242" y="4626096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7" name="Elipse 326">
            <a:extLst>
              <a:ext uri="{FF2B5EF4-FFF2-40B4-BE49-F238E27FC236}">
                <a16:creationId xmlns:a16="http://schemas.microsoft.com/office/drawing/2014/main" id="{4E4F1DD6-2BC0-4A18-92A7-AE7DB7018A12}"/>
              </a:ext>
            </a:extLst>
          </p:cNvPr>
          <p:cNvSpPr/>
          <p:nvPr/>
        </p:nvSpPr>
        <p:spPr>
          <a:xfrm>
            <a:off x="8199122" y="5212597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8" name="Elipse 327">
            <a:extLst>
              <a:ext uri="{FF2B5EF4-FFF2-40B4-BE49-F238E27FC236}">
                <a16:creationId xmlns:a16="http://schemas.microsoft.com/office/drawing/2014/main" id="{7ED46B63-2176-4BF7-9729-0B74C7DD86A6}"/>
              </a:ext>
            </a:extLst>
          </p:cNvPr>
          <p:cNvSpPr/>
          <p:nvPr/>
        </p:nvSpPr>
        <p:spPr>
          <a:xfrm>
            <a:off x="4389120" y="4638436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9" name="Elipse 328">
            <a:extLst>
              <a:ext uri="{FF2B5EF4-FFF2-40B4-BE49-F238E27FC236}">
                <a16:creationId xmlns:a16="http://schemas.microsoft.com/office/drawing/2014/main" id="{07882745-E1DA-4A46-9B74-E7CFFAEA4DE1}"/>
              </a:ext>
            </a:extLst>
          </p:cNvPr>
          <p:cNvSpPr/>
          <p:nvPr/>
        </p:nvSpPr>
        <p:spPr>
          <a:xfrm>
            <a:off x="6654800" y="2686463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0" name="Elipse 329">
            <a:extLst>
              <a:ext uri="{FF2B5EF4-FFF2-40B4-BE49-F238E27FC236}">
                <a16:creationId xmlns:a16="http://schemas.microsoft.com/office/drawing/2014/main" id="{83076371-B16E-43B5-98D4-06B158981302}"/>
              </a:ext>
            </a:extLst>
          </p:cNvPr>
          <p:cNvSpPr/>
          <p:nvPr/>
        </p:nvSpPr>
        <p:spPr>
          <a:xfrm>
            <a:off x="8971282" y="3701929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1" name="Elipse 330">
            <a:extLst>
              <a:ext uri="{FF2B5EF4-FFF2-40B4-BE49-F238E27FC236}">
                <a16:creationId xmlns:a16="http://schemas.microsoft.com/office/drawing/2014/main" id="{AC51F74F-2A3A-4FEE-89EC-8364613AD02A}"/>
              </a:ext>
            </a:extLst>
          </p:cNvPr>
          <p:cNvSpPr/>
          <p:nvPr/>
        </p:nvSpPr>
        <p:spPr>
          <a:xfrm>
            <a:off x="10464802" y="484651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2" name="Elipse 331">
            <a:extLst>
              <a:ext uri="{FF2B5EF4-FFF2-40B4-BE49-F238E27FC236}">
                <a16:creationId xmlns:a16="http://schemas.microsoft.com/office/drawing/2014/main" id="{D21B8B33-0651-48A4-92F1-5B89DC7EF9E2}"/>
              </a:ext>
            </a:extLst>
          </p:cNvPr>
          <p:cNvSpPr/>
          <p:nvPr/>
        </p:nvSpPr>
        <p:spPr>
          <a:xfrm>
            <a:off x="10800082" y="3752215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3" name="Elipse 332">
            <a:extLst>
              <a:ext uri="{FF2B5EF4-FFF2-40B4-BE49-F238E27FC236}">
                <a16:creationId xmlns:a16="http://schemas.microsoft.com/office/drawing/2014/main" id="{0AD7BE7E-DA8E-48D7-895E-FAD1DBFAAAF5}"/>
              </a:ext>
            </a:extLst>
          </p:cNvPr>
          <p:cNvSpPr/>
          <p:nvPr/>
        </p:nvSpPr>
        <p:spPr>
          <a:xfrm>
            <a:off x="868679" y="4374619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4" name="Elipse 333">
            <a:extLst>
              <a:ext uri="{FF2B5EF4-FFF2-40B4-BE49-F238E27FC236}">
                <a16:creationId xmlns:a16="http://schemas.microsoft.com/office/drawing/2014/main" id="{CB8DAD95-B212-418D-BA4A-D1F603C620EC}"/>
              </a:ext>
            </a:extLst>
          </p:cNvPr>
          <p:cNvSpPr/>
          <p:nvPr/>
        </p:nvSpPr>
        <p:spPr>
          <a:xfrm>
            <a:off x="10911843" y="2319336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5" name="Elipse 334">
            <a:extLst>
              <a:ext uri="{FF2B5EF4-FFF2-40B4-BE49-F238E27FC236}">
                <a16:creationId xmlns:a16="http://schemas.microsoft.com/office/drawing/2014/main" id="{487A8004-B4B6-4EC4-B468-6816AA1E2A45}"/>
              </a:ext>
            </a:extLst>
          </p:cNvPr>
          <p:cNvSpPr/>
          <p:nvPr/>
        </p:nvSpPr>
        <p:spPr>
          <a:xfrm>
            <a:off x="1262381" y="2428914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6" name="Elipse 335">
            <a:extLst>
              <a:ext uri="{FF2B5EF4-FFF2-40B4-BE49-F238E27FC236}">
                <a16:creationId xmlns:a16="http://schemas.microsoft.com/office/drawing/2014/main" id="{022D22E9-51F5-408B-A6F2-16B99D3B47BD}"/>
              </a:ext>
            </a:extLst>
          </p:cNvPr>
          <p:cNvSpPr/>
          <p:nvPr/>
        </p:nvSpPr>
        <p:spPr>
          <a:xfrm>
            <a:off x="4053840" y="362240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7" name="Elipse 336">
            <a:extLst>
              <a:ext uri="{FF2B5EF4-FFF2-40B4-BE49-F238E27FC236}">
                <a16:creationId xmlns:a16="http://schemas.microsoft.com/office/drawing/2014/main" id="{71EC0FCC-BA4E-45DB-8B73-D0C3B09A4FC6}"/>
              </a:ext>
            </a:extLst>
          </p:cNvPr>
          <p:cNvSpPr/>
          <p:nvPr/>
        </p:nvSpPr>
        <p:spPr>
          <a:xfrm>
            <a:off x="2489200" y="3969387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8" name="Elipse 337">
            <a:extLst>
              <a:ext uri="{FF2B5EF4-FFF2-40B4-BE49-F238E27FC236}">
                <a16:creationId xmlns:a16="http://schemas.microsoft.com/office/drawing/2014/main" id="{2871ABC0-AA42-4387-9928-09A76587531D}"/>
              </a:ext>
            </a:extLst>
          </p:cNvPr>
          <p:cNvSpPr/>
          <p:nvPr/>
        </p:nvSpPr>
        <p:spPr>
          <a:xfrm>
            <a:off x="5140962" y="5331505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9" name="Elipse 338">
            <a:extLst>
              <a:ext uri="{FF2B5EF4-FFF2-40B4-BE49-F238E27FC236}">
                <a16:creationId xmlns:a16="http://schemas.microsoft.com/office/drawing/2014/main" id="{6FB44B23-74A0-4664-9D3C-7A500ECE6ED9}"/>
              </a:ext>
            </a:extLst>
          </p:cNvPr>
          <p:cNvSpPr/>
          <p:nvPr/>
        </p:nvSpPr>
        <p:spPr>
          <a:xfrm>
            <a:off x="6004560" y="2954664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0" name="Elipse 339">
            <a:extLst>
              <a:ext uri="{FF2B5EF4-FFF2-40B4-BE49-F238E27FC236}">
                <a16:creationId xmlns:a16="http://schemas.microsoft.com/office/drawing/2014/main" id="{22852A1A-7E16-47C6-80E9-63E691845F59}"/>
              </a:ext>
            </a:extLst>
          </p:cNvPr>
          <p:cNvSpPr/>
          <p:nvPr/>
        </p:nvSpPr>
        <p:spPr>
          <a:xfrm>
            <a:off x="284478" y="333792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1" name="Elipse 340">
            <a:extLst>
              <a:ext uri="{FF2B5EF4-FFF2-40B4-BE49-F238E27FC236}">
                <a16:creationId xmlns:a16="http://schemas.microsoft.com/office/drawing/2014/main" id="{F20BA52E-86D1-4B11-A7D4-9740D18105EE}"/>
              </a:ext>
            </a:extLst>
          </p:cNvPr>
          <p:cNvSpPr/>
          <p:nvPr/>
        </p:nvSpPr>
        <p:spPr>
          <a:xfrm>
            <a:off x="11435082" y="3646079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2" name="Elipse 341">
            <a:extLst>
              <a:ext uri="{FF2B5EF4-FFF2-40B4-BE49-F238E27FC236}">
                <a16:creationId xmlns:a16="http://schemas.microsoft.com/office/drawing/2014/main" id="{6B8DF420-F17C-49D6-A961-2E5C69DA06D0}"/>
              </a:ext>
            </a:extLst>
          </p:cNvPr>
          <p:cNvSpPr/>
          <p:nvPr/>
        </p:nvSpPr>
        <p:spPr>
          <a:xfrm>
            <a:off x="11577324" y="5232526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3" name="Elipse 342">
            <a:extLst>
              <a:ext uri="{FF2B5EF4-FFF2-40B4-BE49-F238E27FC236}">
                <a16:creationId xmlns:a16="http://schemas.microsoft.com/office/drawing/2014/main" id="{CDDEB4D8-1871-49B8-B570-E25154BE1F66}"/>
              </a:ext>
            </a:extLst>
          </p:cNvPr>
          <p:cNvSpPr/>
          <p:nvPr/>
        </p:nvSpPr>
        <p:spPr>
          <a:xfrm>
            <a:off x="7600582" y="4844363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4" name="Elipse 343">
            <a:extLst>
              <a:ext uri="{FF2B5EF4-FFF2-40B4-BE49-F238E27FC236}">
                <a16:creationId xmlns:a16="http://schemas.microsoft.com/office/drawing/2014/main" id="{9A4E8222-4CBC-456E-820F-EF3C22A0ADA6}"/>
              </a:ext>
            </a:extLst>
          </p:cNvPr>
          <p:cNvSpPr/>
          <p:nvPr/>
        </p:nvSpPr>
        <p:spPr>
          <a:xfrm>
            <a:off x="9551302" y="4176619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5" name="Elipse 344">
            <a:extLst>
              <a:ext uri="{FF2B5EF4-FFF2-40B4-BE49-F238E27FC236}">
                <a16:creationId xmlns:a16="http://schemas.microsoft.com/office/drawing/2014/main" id="{050F97B6-36DE-426B-B333-D603BC848CC8}"/>
              </a:ext>
            </a:extLst>
          </p:cNvPr>
          <p:cNvSpPr/>
          <p:nvPr/>
        </p:nvSpPr>
        <p:spPr>
          <a:xfrm>
            <a:off x="10887340" y="5455131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6" name="Elipse 345">
            <a:extLst>
              <a:ext uri="{FF2B5EF4-FFF2-40B4-BE49-F238E27FC236}">
                <a16:creationId xmlns:a16="http://schemas.microsoft.com/office/drawing/2014/main" id="{A6DAB545-D774-4093-9469-DD843BA188A1}"/>
              </a:ext>
            </a:extLst>
          </p:cNvPr>
          <p:cNvSpPr/>
          <p:nvPr/>
        </p:nvSpPr>
        <p:spPr>
          <a:xfrm>
            <a:off x="11372798" y="2864073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0" name="Elipse 349">
            <a:extLst>
              <a:ext uri="{FF2B5EF4-FFF2-40B4-BE49-F238E27FC236}">
                <a16:creationId xmlns:a16="http://schemas.microsoft.com/office/drawing/2014/main" id="{A505FF22-B50F-49F7-9411-40F197ED7DE4}"/>
              </a:ext>
            </a:extLst>
          </p:cNvPr>
          <p:cNvSpPr/>
          <p:nvPr/>
        </p:nvSpPr>
        <p:spPr>
          <a:xfrm>
            <a:off x="5460017" y="3973967"/>
            <a:ext cx="294640" cy="294640"/>
          </a:xfrm>
          <a:prstGeom prst="ellipse">
            <a:avLst/>
          </a:prstGeom>
          <a:gradFill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lin ang="2520000" scaled="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1" name="Elipse 350">
            <a:extLst>
              <a:ext uri="{FF2B5EF4-FFF2-40B4-BE49-F238E27FC236}">
                <a16:creationId xmlns:a16="http://schemas.microsoft.com/office/drawing/2014/main" id="{C12C3B3C-5A2B-42AF-97B4-548BD7C515CC}"/>
              </a:ext>
            </a:extLst>
          </p:cNvPr>
          <p:cNvSpPr/>
          <p:nvPr/>
        </p:nvSpPr>
        <p:spPr>
          <a:xfrm>
            <a:off x="6841777" y="4471293"/>
            <a:ext cx="294640" cy="294640"/>
          </a:xfrm>
          <a:prstGeom prst="ellipse">
            <a:avLst/>
          </a:prstGeom>
          <a:gradFill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lin ang="2520000" scaled="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2" name="Elipse 351">
            <a:extLst>
              <a:ext uri="{FF2B5EF4-FFF2-40B4-BE49-F238E27FC236}">
                <a16:creationId xmlns:a16="http://schemas.microsoft.com/office/drawing/2014/main" id="{AFD1FA28-0F67-4F42-9E83-783677506685}"/>
              </a:ext>
            </a:extLst>
          </p:cNvPr>
          <p:cNvSpPr/>
          <p:nvPr/>
        </p:nvSpPr>
        <p:spPr>
          <a:xfrm>
            <a:off x="10072657" y="2978186"/>
            <a:ext cx="294640" cy="294640"/>
          </a:xfrm>
          <a:prstGeom prst="ellipse">
            <a:avLst/>
          </a:prstGeom>
          <a:gradFill>
            <a:gsLst>
              <a:gs pos="54000">
                <a:srgbClr val="6E9C81"/>
              </a:gs>
              <a:gs pos="23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lin ang="2520000" scaled="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3" name="Elipse 352">
            <a:extLst>
              <a:ext uri="{FF2B5EF4-FFF2-40B4-BE49-F238E27FC236}">
                <a16:creationId xmlns:a16="http://schemas.microsoft.com/office/drawing/2014/main" id="{3E0D5AE8-51F8-4E8C-AF4F-0F7E736E479E}"/>
              </a:ext>
            </a:extLst>
          </p:cNvPr>
          <p:cNvSpPr/>
          <p:nvPr/>
        </p:nvSpPr>
        <p:spPr>
          <a:xfrm>
            <a:off x="6027090" y="518849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4" name="Elipse 353">
            <a:extLst>
              <a:ext uri="{FF2B5EF4-FFF2-40B4-BE49-F238E27FC236}">
                <a16:creationId xmlns:a16="http://schemas.microsoft.com/office/drawing/2014/main" id="{4C1A183D-084A-48BE-B891-24A368CEC116}"/>
              </a:ext>
            </a:extLst>
          </p:cNvPr>
          <p:cNvSpPr/>
          <p:nvPr/>
        </p:nvSpPr>
        <p:spPr>
          <a:xfrm>
            <a:off x="7388530" y="5421398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5" name="Elipse 354">
            <a:extLst>
              <a:ext uri="{FF2B5EF4-FFF2-40B4-BE49-F238E27FC236}">
                <a16:creationId xmlns:a16="http://schemas.microsoft.com/office/drawing/2014/main" id="{46254218-9B58-49B3-96C1-F394CD4F66E1}"/>
              </a:ext>
            </a:extLst>
          </p:cNvPr>
          <p:cNvSpPr/>
          <p:nvPr/>
        </p:nvSpPr>
        <p:spPr>
          <a:xfrm>
            <a:off x="5564894" y="3394921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6" name="Retângulo 355">
            <a:extLst>
              <a:ext uri="{FF2B5EF4-FFF2-40B4-BE49-F238E27FC236}">
                <a16:creationId xmlns:a16="http://schemas.microsoft.com/office/drawing/2014/main" id="{DFE3DF3F-5E52-42DA-B90A-7CFB0A691E3C}"/>
              </a:ext>
            </a:extLst>
          </p:cNvPr>
          <p:cNvSpPr/>
          <p:nvPr/>
        </p:nvSpPr>
        <p:spPr>
          <a:xfrm>
            <a:off x="777240" y="6200388"/>
            <a:ext cx="853439" cy="51361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5.730</a:t>
            </a:r>
          </a:p>
        </p:txBody>
      </p:sp>
      <p:sp>
        <p:nvSpPr>
          <p:cNvPr id="357" name="Retângulo 356">
            <a:extLst>
              <a:ext uri="{FF2B5EF4-FFF2-40B4-BE49-F238E27FC236}">
                <a16:creationId xmlns:a16="http://schemas.microsoft.com/office/drawing/2014/main" id="{70DEB240-3692-40C2-8940-DE5487E3062A}"/>
              </a:ext>
            </a:extLst>
          </p:cNvPr>
          <p:cNvSpPr/>
          <p:nvPr/>
        </p:nvSpPr>
        <p:spPr>
          <a:xfrm>
            <a:off x="1995170" y="6200388"/>
            <a:ext cx="853439" cy="51361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5.730</a:t>
            </a:r>
          </a:p>
        </p:txBody>
      </p:sp>
      <p:sp>
        <p:nvSpPr>
          <p:cNvPr id="358" name="Retângulo 357">
            <a:extLst>
              <a:ext uri="{FF2B5EF4-FFF2-40B4-BE49-F238E27FC236}">
                <a16:creationId xmlns:a16="http://schemas.microsoft.com/office/drawing/2014/main" id="{A1AA66B1-E780-4635-B055-B2095B256CCC}"/>
              </a:ext>
            </a:extLst>
          </p:cNvPr>
          <p:cNvSpPr/>
          <p:nvPr/>
        </p:nvSpPr>
        <p:spPr>
          <a:xfrm>
            <a:off x="3213100" y="6200388"/>
            <a:ext cx="853439" cy="51361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5.730</a:t>
            </a:r>
          </a:p>
        </p:txBody>
      </p:sp>
      <p:sp>
        <p:nvSpPr>
          <p:cNvPr id="359" name="Retângulo 358">
            <a:extLst>
              <a:ext uri="{FF2B5EF4-FFF2-40B4-BE49-F238E27FC236}">
                <a16:creationId xmlns:a16="http://schemas.microsoft.com/office/drawing/2014/main" id="{C7A6EFFC-B03B-4A67-8183-B1A435CDD0FC}"/>
              </a:ext>
            </a:extLst>
          </p:cNvPr>
          <p:cNvSpPr/>
          <p:nvPr/>
        </p:nvSpPr>
        <p:spPr>
          <a:xfrm>
            <a:off x="4431030" y="6200388"/>
            <a:ext cx="853439" cy="51361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5.730</a:t>
            </a:r>
          </a:p>
        </p:txBody>
      </p:sp>
      <p:sp>
        <p:nvSpPr>
          <p:cNvPr id="361" name="Retângulo 360">
            <a:extLst>
              <a:ext uri="{FF2B5EF4-FFF2-40B4-BE49-F238E27FC236}">
                <a16:creationId xmlns:a16="http://schemas.microsoft.com/office/drawing/2014/main" id="{2621E0F9-82E8-497B-AF93-9C2EC2C89C4B}"/>
              </a:ext>
            </a:extLst>
          </p:cNvPr>
          <p:cNvSpPr/>
          <p:nvPr/>
        </p:nvSpPr>
        <p:spPr>
          <a:xfrm>
            <a:off x="5648960" y="6200388"/>
            <a:ext cx="853439" cy="51361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5.730</a:t>
            </a:r>
          </a:p>
        </p:txBody>
      </p:sp>
      <p:sp>
        <p:nvSpPr>
          <p:cNvPr id="363" name="Retângulo 362">
            <a:extLst>
              <a:ext uri="{FF2B5EF4-FFF2-40B4-BE49-F238E27FC236}">
                <a16:creationId xmlns:a16="http://schemas.microsoft.com/office/drawing/2014/main" id="{4D6D75FC-EC14-44BA-87CC-3FD3C80EE267}"/>
              </a:ext>
            </a:extLst>
          </p:cNvPr>
          <p:cNvSpPr/>
          <p:nvPr/>
        </p:nvSpPr>
        <p:spPr>
          <a:xfrm>
            <a:off x="6866890" y="6200388"/>
            <a:ext cx="853439" cy="51361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5.730</a:t>
            </a:r>
          </a:p>
        </p:txBody>
      </p:sp>
      <p:sp>
        <p:nvSpPr>
          <p:cNvPr id="365" name="Retângulo 364">
            <a:extLst>
              <a:ext uri="{FF2B5EF4-FFF2-40B4-BE49-F238E27FC236}">
                <a16:creationId xmlns:a16="http://schemas.microsoft.com/office/drawing/2014/main" id="{90F1ED32-79A7-47DC-83EE-FCA4A6F095B9}"/>
              </a:ext>
            </a:extLst>
          </p:cNvPr>
          <p:cNvSpPr/>
          <p:nvPr/>
        </p:nvSpPr>
        <p:spPr>
          <a:xfrm>
            <a:off x="8084820" y="6200388"/>
            <a:ext cx="853439" cy="51361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5.730</a:t>
            </a:r>
          </a:p>
        </p:txBody>
      </p:sp>
      <p:sp>
        <p:nvSpPr>
          <p:cNvPr id="367" name="Retângulo 366">
            <a:extLst>
              <a:ext uri="{FF2B5EF4-FFF2-40B4-BE49-F238E27FC236}">
                <a16:creationId xmlns:a16="http://schemas.microsoft.com/office/drawing/2014/main" id="{AD57B289-0DBA-457D-A1A9-1A885E77C69E}"/>
              </a:ext>
            </a:extLst>
          </p:cNvPr>
          <p:cNvSpPr/>
          <p:nvPr/>
        </p:nvSpPr>
        <p:spPr>
          <a:xfrm>
            <a:off x="10520682" y="6200388"/>
            <a:ext cx="853439" cy="51361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5.730</a:t>
            </a:r>
          </a:p>
        </p:txBody>
      </p:sp>
      <p:sp>
        <p:nvSpPr>
          <p:cNvPr id="368" name="Elipse 367">
            <a:extLst>
              <a:ext uri="{FF2B5EF4-FFF2-40B4-BE49-F238E27FC236}">
                <a16:creationId xmlns:a16="http://schemas.microsoft.com/office/drawing/2014/main" id="{88E814CD-4733-436A-BB71-8A7E6B5CEF64}"/>
              </a:ext>
            </a:extLst>
          </p:cNvPr>
          <p:cNvSpPr/>
          <p:nvPr/>
        </p:nvSpPr>
        <p:spPr>
          <a:xfrm>
            <a:off x="9997442" y="4479706"/>
            <a:ext cx="294640" cy="294640"/>
          </a:xfrm>
          <a:prstGeom prst="ellipse">
            <a:avLst/>
          </a:prstGeom>
          <a:gradFill flip="none" rotWithShape="1">
            <a:gsLst>
              <a:gs pos="54000">
                <a:srgbClr val="6E9C81"/>
              </a:gs>
              <a:gs pos="26000">
                <a:schemeClr val="accent3">
                  <a:lumMod val="40000"/>
                  <a:lumOff val="60000"/>
                </a:schemeClr>
              </a:gs>
              <a:gs pos="86000">
                <a:schemeClr val="accent3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50000"/>
              </a:schemeClr>
            </a:solidFill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0" name="Retângulo 369">
            <a:extLst>
              <a:ext uri="{FF2B5EF4-FFF2-40B4-BE49-F238E27FC236}">
                <a16:creationId xmlns:a16="http://schemas.microsoft.com/office/drawing/2014/main" id="{811D3B09-1C7D-45F3-8BF8-3EEB812A80F4}"/>
              </a:ext>
            </a:extLst>
          </p:cNvPr>
          <p:cNvSpPr/>
          <p:nvPr/>
        </p:nvSpPr>
        <p:spPr>
          <a:xfrm>
            <a:off x="9302750" y="6200388"/>
            <a:ext cx="853439" cy="51361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5.730</a:t>
            </a:r>
          </a:p>
        </p:txBody>
      </p:sp>
      <p:sp>
        <p:nvSpPr>
          <p:cNvPr id="371" name="Retângulo 370">
            <a:extLst>
              <a:ext uri="{FF2B5EF4-FFF2-40B4-BE49-F238E27FC236}">
                <a16:creationId xmlns:a16="http://schemas.microsoft.com/office/drawing/2014/main" id="{80857BB0-0290-4CD2-81BF-9E1759EB913C}"/>
              </a:ext>
            </a:extLst>
          </p:cNvPr>
          <p:cNvSpPr/>
          <p:nvPr/>
        </p:nvSpPr>
        <p:spPr>
          <a:xfrm>
            <a:off x="9022080" y="317726"/>
            <a:ext cx="2870200" cy="69995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5.730 anos</a:t>
            </a:r>
          </a:p>
        </p:txBody>
      </p:sp>
      <p:sp>
        <p:nvSpPr>
          <p:cNvPr id="372" name="Retângulo 371">
            <a:extLst>
              <a:ext uri="{FF2B5EF4-FFF2-40B4-BE49-F238E27FC236}">
                <a16:creationId xmlns:a16="http://schemas.microsoft.com/office/drawing/2014/main" id="{5EBFC1EE-0154-43A0-85F6-CA1EC2B43FEF}"/>
              </a:ext>
            </a:extLst>
          </p:cNvPr>
          <p:cNvSpPr/>
          <p:nvPr/>
        </p:nvSpPr>
        <p:spPr>
          <a:xfrm>
            <a:off x="9022080" y="317726"/>
            <a:ext cx="2870200" cy="69995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11.460 anos</a:t>
            </a:r>
          </a:p>
        </p:txBody>
      </p:sp>
      <p:sp>
        <p:nvSpPr>
          <p:cNvPr id="373" name="Retângulo 372">
            <a:extLst>
              <a:ext uri="{FF2B5EF4-FFF2-40B4-BE49-F238E27FC236}">
                <a16:creationId xmlns:a16="http://schemas.microsoft.com/office/drawing/2014/main" id="{40648312-3DC6-4A34-8EF0-6ABF7F1245A2}"/>
              </a:ext>
            </a:extLst>
          </p:cNvPr>
          <p:cNvSpPr/>
          <p:nvPr/>
        </p:nvSpPr>
        <p:spPr>
          <a:xfrm>
            <a:off x="9022080" y="317726"/>
            <a:ext cx="2870200" cy="69995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17.190 anos</a:t>
            </a:r>
          </a:p>
        </p:txBody>
      </p:sp>
      <p:sp>
        <p:nvSpPr>
          <p:cNvPr id="374" name="Retângulo 373">
            <a:extLst>
              <a:ext uri="{FF2B5EF4-FFF2-40B4-BE49-F238E27FC236}">
                <a16:creationId xmlns:a16="http://schemas.microsoft.com/office/drawing/2014/main" id="{C602ED1E-F2C1-4070-B065-0B8558B08688}"/>
              </a:ext>
            </a:extLst>
          </p:cNvPr>
          <p:cNvSpPr/>
          <p:nvPr/>
        </p:nvSpPr>
        <p:spPr>
          <a:xfrm>
            <a:off x="9022080" y="317726"/>
            <a:ext cx="2870200" cy="69995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22.920 anos</a:t>
            </a:r>
          </a:p>
        </p:txBody>
      </p:sp>
      <p:sp>
        <p:nvSpPr>
          <p:cNvPr id="375" name="Retângulo 374">
            <a:extLst>
              <a:ext uri="{FF2B5EF4-FFF2-40B4-BE49-F238E27FC236}">
                <a16:creationId xmlns:a16="http://schemas.microsoft.com/office/drawing/2014/main" id="{CD9A7EE6-4DBD-4FD3-A196-2788C03517B0}"/>
              </a:ext>
            </a:extLst>
          </p:cNvPr>
          <p:cNvSpPr/>
          <p:nvPr/>
        </p:nvSpPr>
        <p:spPr>
          <a:xfrm>
            <a:off x="9022080" y="317726"/>
            <a:ext cx="2870200" cy="69995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28.650 anos</a:t>
            </a:r>
          </a:p>
        </p:txBody>
      </p:sp>
      <p:sp>
        <p:nvSpPr>
          <p:cNvPr id="376" name="Retângulo 375">
            <a:extLst>
              <a:ext uri="{FF2B5EF4-FFF2-40B4-BE49-F238E27FC236}">
                <a16:creationId xmlns:a16="http://schemas.microsoft.com/office/drawing/2014/main" id="{826AD371-C707-4CD3-9669-F316DF5C9F41}"/>
              </a:ext>
            </a:extLst>
          </p:cNvPr>
          <p:cNvSpPr/>
          <p:nvPr/>
        </p:nvSpPr>
        <p:spPr>
          <a:xfrm>
            <a:off x="9022080" y="317726"/>
            <a:ext cx="2870200" cy="69995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34.380 anos</a:t>
            </a:r>
          </a:p>
        </p:txBody>
      </p:sp>
      <p:sp>
        <p:nvSpPr>
          <p:cNvPr id="377" name="Retângulo 376">
            <a:extLst>
              <a:ext uri="{FF2B5EF4-FFF2-40B4-BE49-F238E27FC236}">
                <a16:creationId xmlns:a16="http://schemas.microsoft.com/office/drawing/2014/main" id="{C5034CAA-083F-4419-8D81-7C18ADBAA9FA}"/>
              </a:ext>
            </a:extLst>
          </p:cNvPr>
          <p:cNvSpPr/>
          <p:nvPr/>
        </p:nvSpPr>
        <p:spPr>
          <a:xfrm>
            <a:off x="9022080" y="317726"/>
            <a:ext cx="2870200" cy="69995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34.380 anos</a:t>
            </a:r>
          </a:p>
        </p:txBody>
      </p:sp>
      <p:sp>
        <p:nvSpPr>
          <p:cNvPr id="378" name="Retângulo 377">
            <a:extLst>
              <a:ext uri="{FF2B5EF4-FFF2-40B4-BE49-F238E27FC236}">
                <a16:creationId xmlns:a16="http://schemas.microsoft.com/office/drawing/2014/main" id="{4AE6CD1D-E07B-49A0-8C96-D99F54BC4150}"/>
              </a:ext>
            </a:extLst>
          </p:cNvPr>
          <p:cNvSpPr/>
          <p:nvPr/>
        </p:nvSpPr>
        <p:spPr>
          <a:xfrm>
            <a:off x="9022080" y="317726"/>
            <a:ext cx="2870200" cy="69995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40.110 anos</a:t>
            </a:r>
          </a:p>
        </p:txBody>
      </p:sp>
      <p:sp>
        <p:nvSpPr>
          <p:cNvPr id="379" name="Retângulo 378">
            <a:extLst>
              <a:ext uri="{FF2B5EF4-FFF2-40B4-BE49-F238E27FC236}">
                <a16:creationId xmlns:a16="http://schemas.microsoft.com/office/drawing/2014/main" id="{CEDD78FA-408F-4FCF-A3AD-7D1CE976DBA0}"/>
              </a:ext>
            </a:extLst>
          </p:cNvPr>
          <p:cNvSpPr/>
          <p:nvPr/>
        </p:nvSpPr>
        <p:spPr>
          <a:xfrm>
            <a:off x="9022080" y="317726"/>
            <a:ext cx="2870200" cy="69995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45.840 anos</a:t>
            </a:r>
          </a:p>
        </p:txBody>
      </p:sp>
      <p:sp>
        <p:nvSpPr>
          <p:cNvPr id="380" name="Retângulo 379">
            <a:extLst>
              <a:ext uri="{FF2B5EF4-FFF2-40B4-BE49-F238E27FC236}">
                <a16:creationId xmlns:a16="http://schemas.microsoft.com/office/drawing/2014/main" id="{06046C8C-B7B3-4D65-B9B4-5FD01BC1786E}"/>
              </a:ext>
            </a:extLst>
          </p:cNvPr>
          <p:cNvSpPr/>
          <p:nvPr/>
        </p:nvSpPr>
        <p:spPr>
          <a:xfrm>
            <a:off x="9022080" y="317726"/>
            <a:ext cx="2870200" cy="69995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51.570 anos</a:t>
            </a:r>
          </a:p>
        </p:txBody>
      </p:sp>
    </p:spTree>
    <p:extLst>
      <p:ext uri="{BB962C8B-B14F-4D97-AF65-F5344CB8AC3E}">
        <p14:creationId xmlns:p14="http://schemas.microsoft.com/office/powerpoint/2010/main" val="1512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5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6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9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1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9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9" fill="hold">
                      <p:stCondLst>
                        <p:cond delay="indefinite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3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9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2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5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8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6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9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2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8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3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9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0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3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4" fill="hold">
                      <p:stCondLst>
                        <p:cond delay="indefinite"/>
                      </p:stCondLst>
                      <p:childTnLst>
                        <p:par>
                          <p:cTn id="665" fill="hold">
                            <p:stCondLst>
                              <p:cond delay="0"/>
                            </p:stCondLst>
                            <p:childTnLst>
                              <p:par>
                                <p:cTn id="6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8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1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4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58" grpId="0" animBg="1"/>
      <p:bldP spid="60" grpId="0" animBg="1"/>
      <p:bldP spid="62" grpId="0" animBg="1"/>
      <p:bldP spid="64" grpId="0" animBg="1"/>
      <p:bldP spid="66" grpId="0" animBg="1"/>
      <p:bldP spid="68" grpId="0" animBg="1"/>
      <p:bldP spid="70" grpId="0" animBg="1"/>
      <p:bldP spid="72" grpId="0" animBg="1"/>
      <p:bldP spid="74" grpId="0" animBg="1"/>
      <p:bldP spid="76" grpId="0" animBg="1"/>
      <p:bldP spid="78" grpId="0" animBg="1"/>
      <p:bldP spid="80" grpId="0" animBg="1"/>
      <p:bldP spid="82" grpId="0" animBg="1"/>
      <p:bldP spid="84" grpId="0" animBg="1"/>
      <p:bldP spid="86" grpId="0" animBg="1"/>
      <p:bldP spid="88" grpId="0" animBg="1"/>
      <p:bldP spid="90" grpId="0" animBg="1"/>
      <p:bldP spid="92" grpId="0" animBg="1"/>
      <p:bldP spid="94" grpId="0" animBg="1"/>
      <p:bldP spid="96" grpId="0" animBg="1"/>
      <p:bldP spid="98" grpId="0" animBg="1"/>
      <p:bldP spid="100" grpId="0" animBg="1"/>
      <p:bldP spid="102" grpId="0" animBg="1"/>
      <p:bldP spid="104" grpId="0" animBg="1"/>
      <p:bldP spid="106" grpId="0" animBg="1"/>
      <p:bldP spid="108" grpId="0" animBg="1"/>
      <p:bldP spid="110" grpId="0" animBg="1"/>
      <p:bldP spid="112" grpId="0" animBg="1"/>
      <p:bldP spid="114" grpId="0" animBg="1"/>
      <p:bldP spid="116" grpId="0" animBg="1"/>
      <p:bldP spid="118" grpId="0" animBg="1"/>
      <p:bldP spid="120" grpId="0" animBg="1"/>
      <p:bldP spid="122" grpId="0" animBg="1"/>
      <p:bldP spid="124" grpId="0" animBg="1"/>
      <p:bldP spid="126" grpId="0" animBg="1"/>
      <p:bldP spid="128" grpId="0" animBg="1"/>
      <p:bldP spid="130" grpId="0" animBg="1"/>
      <p:bldP spid="132" grpId="0" animBg="1"/>
      <p:bldP spid="134" grpId="0" animBg="1"/>
      <p:bldP spid="136" grpId="0" animBg="1"/>
      <p:bldP spid="138" grpId="0" animBg="1"/>
      <p:bldP spid="140" grpId="0" animBg="1"/>
      <p:bldP spid="142" grpId="0" animBg="1"/>
      <p:bldP spid="144" grpId="0" animBg="1"/>
      <p:bldP spid="146" grpId="0" animBg="1"/>
      <p:bldP spid="148" grpId="0" animBg="1"/>
      <p:bldP spid="150" grpId="0" animBg="1"/>
      <p:bldP spid="152" grpId="0" animBg="1"/>
      <p:bldP spid="154" grpId="0" animBg="1"/>
      <p:bldP spid="156" grpId="0" animBg="1"/>
      <p:bldP spid="158" grpId="0" animBg="1"/>
      <p:bldP spid="160" grpId="0" animBg="1"/>
      <p:bldP spid="162" grpId="0" animBg="1"/>
      <p:bldP spid="164" grpId="0" animBg="1"/>
      <p:bldP spid="166" grpId="0" animBg="1"/>
      <p:bldP spid="168" grpId="0" animBg="1"/>
      <p:bldP spid="170" grpId="0" animBg="1"/>
      <p:bldP spid="172" grpId="0" animBg="1"/>
      <p:bldP spid="174" grpId="0" animBg="1"/>
      <p:bldP spid="176" grpId="0" animBg="1"/>
      <p:bldP spid="178" grpId="0" animBg="1"/>
      <p:bldP spid="180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1" grpId="0" animBg="1"/>
      <p:bldP spid="363" grpId="0" animBg="1"/>
      <p:bldP spid="365" grpId="0" animBg="1"/>
      <p:bldP spid="367" grpId="0" animBg="1"/>
      <p:bldP spid="368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Uma imagem contendo ferramenta&#10;&#10;Descrição gerada automaticamente">
            <a:extLst>
              <a:ext uri="{FF2B5EF4-FFF2-40B4-BE49-F238E27FC236}">
                <a16:creationId xmlns:a16="http://schemas.microsoft.com/office/drawing/2014/main" id="{4A3BC81D-8921-48A9-BA6F-EC9CD428CF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3013">
            <a:off x="7062020" y="5603853"/>
            <a:ext cx="2007768" cy="1419968"/>
          </a:xfrm>
          <a:prstGeom prst="rect">
            <a:avLst/>
          </a:prstGeom>
          <a:effectLst>
            <a:outerShdw blurRad="177800" dist="63500" dir="5400000" algn="ctr" rotWithShape="0">
              <a:schemeClr val="bg1"/>
            </a:outerShdw>
          </a:effectLst>
        </p:spPr>
      </p:pic>
      <p:pic>
        <p:nvPicPr>
          <p:cNvPr id="9" name="Imagem 8" descr="Uma imagem contendo placa, placar, segurando, desenho&#10;&#10;Descrição gerada automaticamente">
            <a:extLst>
              <a:ext uri="{FF2B5EF4-FFF2-40B4-BE49-F238E27FC236}">
                <a16:creationId xmlns:a16="http://schemas.microsoft.com/office/drawing/2014/main" id="{E62BDDB4-EC41-4E8D-B095-F9A1DC1356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 rot="663354">
            <a:off x="8994583" y="5082595"/>
            <a:ext cx="1607361" cy="1589627"/>
          </a:xfrm>
          <a:custGeom>
            <a:avLst/>
            <a:gdLst>
              <a:gd name="connsiteX0" fmla="*/ 2352040 w 4704080"/>
              <a:gd name="connsiteY0" fmla="*/ 0 h 4652180"/>
              <a:gd name="connsiteX1" fmla="*/ 4704080 w 4704080"/>
              <a:gd name="connsiteY1" fmla="*/ 2326090 h 4652180"/>
              <a:gd name="connsiteX2" fmla="*/ 2352040 w 4704080"/>
              <a:gd name="connsiteY2" fmla="*/ 4652180 h 4652180"/>
              <a:gd name="connsiteX3" fmla="*/ 0 w 4704080"/>
              <a:gd name="connsiteY3" fmla="*/ 2326090 h 4652180"/>
              <a:gd name="connsiteX4" fmla="*/ 2352040 w 4704080"/>
              <a:gd name="connsiteY4" fmla="*/ 0 h 46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4080" h="4652180">
                <a:moveTo>
                  <a:pt x="2352040" y="0"/>
                </a:moveTo>
                <a:cubicBezTo>
                  <a:pt x="3651036" y="0"/>
                  <a:pt x="4704080" y="1041426"/>
                  <a:pt x="4704080" y="2326090"/>
                </a:cubicBezTo>
                <a:cubicBezTo>
                  <a:pt x="4704080" y="3610754"/>
                  <a:pt x="3651036" y="4652180"/>
                  <a:pt x="2352040" y="4652180"/>
                </a:cubicBezTo>
                <a:cubicBezTo>
                  <a:pt x="1053044" y="4652180"/>
                  <a:pt x="0" y="3610754"/>
                  <a:pt x="0" y="2326090"/>
                </a:cubicBezTo>
                <a:cubicBezTo>
                  <a:pt x="0" y="1041426"/>
                  <a:pt x="1053044" y="0"/>
                  <a:pt x="2352040" y="0"/>
                </a:cubicBezTo>
                <a:close/>
              </a:path>
            </a:pathLst>
          </a:custGeom>
          <a:effectLst>
            <a:outerShdw blurRad="203200" dist="127000" dir="2700000" algn="tl" rotWithShape="0">
              <a:prstClr val="black">
                <a:alpha val="64000"/>
              </a:prstClr>
            </a:outerShd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D80E300-2CB0-40D9-8ABD-AEA1F52CB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64785"/>
            <a:ext cx="8144134" cy="1373070"/>
          </a:xfrm>
          <a:effectLst>
            <a:outerShdw blurRad="76200" dist="889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pt-BR" sz="7200" b="1" dirty="0"/>
              <a:t>Antes da História: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48EC74E-5520-4C2C-9854-54E27E59B0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2876" y="2970840"/>
            <a:ext cx="8144134" cy="1117687"/>
          </a:xfrm>
        </p:spPr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Quarta Colônia no tempo profundo</a:t>
            </a:r>
          </a:p>
        </p:txBody>
      </p:sp>
      <p:pic>
        <p:nvPicPr>
          <p:cNvPr id="5" name="Imagem 4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EA537ACD-87BE-49BF-A41E-0F9FFE4D7CF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028" y="3956619"/>
            <a:ext cx="2060822" cy="2697411"/>
          </a:xfrm>
          <a:prstGeom prst="rect">
            <a:avLst/>
          </a:prstGeom>
          <a:effectLst>
            <a:outerShdw blurRad="139700" dist="139700" dir="5400000" algn="ctr" rotWithShape="0">
              <a:schemeClr val="bg1">
                <a:alpha val="57000"/>
              </a:schemeClr>
            </a:outerShdw>
          </a:effectLst>
        </p:spPr>
      </p:pic>
      <p:pic>
        <p:nvPicPr>
          <p:cNvPr id="11" name="Imagem 10" descr="Uma imagem contendo desenho&#10;&#10;Descrição gerada automaticamente">
            <a:extLst>
              <a:ext uri="{FF2B5EF4-FFF2-40B4-BE49-F238E27FC236}">
                <a16:creationId xmlns:a16="http://schemas.microsoft.com/office/drawing/2014/main" id="{93C30631-1308-4197-A3C0-05AB9D7AF1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15078" y="4080042"/>
            <a:ext cx="2733438" cy="2593660"/>
          </a:xfrm>
          <a:prstGeom prst="rect">
            <a:avLst/>
          </a:prstGeom>
        </p:spPr>
      </p:pic>
      <p:pic>
        <p:nvPicPr>
          <p:cNvPr id="7" name="Picture 4" descr="http://www.christart.com/IMAGES-art9ab/clipart/1989/fossil.png">
            <a:extLst>
              <a:ext uri="{FF2B5EF4-FFF2-40B4-BE49-F238E27FC236}">
                <a16:creationId xmlns:a16="http://schemas.microsoft.com/office/drawing/2014/main" id="{1503BC5A-CD18-4642-A550-FBDFBC8C5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041530">
            <a:off x="1524910" y="5315951"/>
            <a:ext cx="3121524" cy="1297912"/>
          </a:xfrm>
          <a:prstGeom prst="rect">
            <a:avLst/>
          </a:prstGeom>
          <a:noFill/>
          <a:effectLst>
            <a:outerShdw blurRad="177800" dist="635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D2B86156-1BED-4229-9569-1641E89B06B9}"/>
              </a:ext>
            </a:extLst>
          </p:cNvPr>
          <p:cNvSpPr txBox="1"/>
          <p:nvPr/>
        </p:nvSpPr>
        <p:spPr>
          <a:xfrm>
            <a:off x="4729316" y="4403411"/>
            <a:ext cx="399270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Flávio A. Pretto</a:t>
            </a:r>
          </a:p>
          <a:p>
            <a:pPr algn="ctr"/>
            <a:endParaRPr lang="pt-BR" sz="900" dirty="0"/>
          </a:p>
          <a:p>
            <a:pPr algn="ctr"/>
            <a:r>
              <a:rPr lang="pt-BR" sz="3000" dirty="0"/>
              <a:t>flavio.pretto@ufsm.br</a:t>
            </a:r>
          </a:p>
          <a:p>
            <a:pPr algn="ctr"/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val="3279482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pic>
        <p:nvPicPr>
          <p:cNvPr id="8" name="Imagem 7" descr="Texto preto sobre fundo branco&#10;&#10;Descrição gerada automaticamente">
            <a:extLst>
              <a:ext uri="{FF2B5EF4-FFF2-40B4-BE49-F238E27FC236}">
                <a16:creationId xmlns:a16="http://schemas.microsoft.com/office/drawing/2014/main" id="{29DCA73A-4E8A-42DE-B12D-55B80599C4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66" y="437773"/>
            <a:ext cx="5559394" cy="5688707"/>
          </a:xfrm>
          <a:prstGeom prst="rect">
            <a:avLst/>
          </a:prstGeom>
          <a:effectLst>
            <a:outerShdw blurRad="203200" dist="127000" dir="2700000" algn="tl" rotWithShape="0">
              <a:prstClr val="black">
                <a:alpha val="64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CDBC7BC-ADD4-4EE9-9783-142DF9D7427E}"/>
              </a:ext>
            </a:extLst>
          </p:cNvPr>
          <p:cNvSpPr txBox="1"/>
          <p:nvPr/>
        </p:nvSpPr>
        <p:spPr>
          <a:xfrm>
            <a:off x="711200" y="782320"/>
            <a:ext cx="51104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Meia-vida: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sz="4000" dirty="0"/>
              <a:t>Cada forma instável de um elemento químico (isótopo) tem seu próprio valor de meia-vida!</a:t>
            </a:r>
          </a:p>
        </p:txBody>
      </p:sp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8C823133-D994-412E-9AC0-80FABA023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359529"/>
              </p:ext>
            </p:extLst>
          </p:nvPr>
        </p:nvGraphicFramePr>
        <p:xfrm>
          <a:off x="6437197" y="1613346"/>
          <a:ext cx="555939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403">
                  <a:extLst>
                    <a:ext uri="{9D8B030D-6E8A-4147-A177-3AD203B41FA5}">
                      <a16:colId xmlns:a16="http://schemas.microsoft.com/office/drawing/2014/main" val="426806353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038729168"/>
                    </a:ext>
                  </a:extLst>
                </a:gridCol>
                <a:gridCol w="1938191">
                  <a:extLst>
                    <a:ext uri="{9D8B030D-6E8A-4147-A177-3AD203B41FA5}">
                      <a16:colId xmlns:a16="http://schemas.microsoft.com/office/drawing/2014/main" val="35694105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Elemento-mãe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Elemento-filho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Meia-vida (</a:t>
                      </a:r>
                      <a:r>
                        <a:rPr lang="pt-BR" dirty="0" err="1"/>
                        <a:t>Ma</a:t>
                      </a:r>
                      <a:r>
                        <a:rPr lang="pt-BR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8192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Carbono-14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Nitrogênio-14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0,00573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973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Urânio-235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Chumbo-207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985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Potássio-40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Argônio-40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1.300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165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Urânio-238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Chumbo-206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4.470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059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Rubídio-87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Estrôncio-87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48.800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3080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Tório-232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Chumbo-208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14.000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028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Samário-147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Neodímio-143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106.000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998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Lutécio-176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Háfnio-176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35.900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001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031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pic>
        <p:nvPicPr>
          <p:cNvPr id="4" name="Imagem 3" descr="Uma imagem contendo montanha, edifício, pedaço, neve&#10;&#10;Descrição gerada automaticamente">
            <a:extLst>
              <a:ext uri="{FF2B5EF4-FFF2-40B4-BE49-F238E27FC236}">
                <a16:creationId xmlns:a16="http://schemas.microsoft.com/office/drawing/2014/main" id="{8D5B241D-F6A5-4E3A-B11F-585BA3EA31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166" y="1611461"/>
            <a:ext cx="4163537" cy="3831543"/>
          </a:xfrm>
          <a:prstGeom prst="rect">
            <a:avLst/>
          </a:prstGeom>
        </p:spPr>
      </p:pic>
      <p:pic>
        <p:nvPicPr>
          <p:cNvPr id="11" name="Imagem 10" descr="Uma imagem contendo bolo, mesa, decorado&#10;&#10;Descrição gerada automaticamente">
            <a:extLst>
              <a:ext uri="{FF2B5EF4-FFF2-40B4-BE49-F238E27FC236}">
                <a16:creationId xmlns:a16="http://schemas.microsoft.com/office/drawing/2014/main" id="{412DC344-6A15-41A0-8056-188931C6EF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93" y="1938606"/>
            <a:ext cx="3351024" cy="3351024"/>
          </a:xfrm>
          <a:prstGeom prst="rect">
            <a:avLst/>
          </a:prstGeom>
        </p:spPr>
      </p:pic>
      <p:sp>
        <p:nvSpPr>
          <p:cNvPr id="12" name="Arco 11">
            <a:extLst>
              <a:ext uri="{FF2B5EF4-FFF2-40B4-BE49-F238E27FC236}">
                <a16:creationId xmlns:a16="http://schemas.microsoft.com/office/drawing/2014/main" id="{005DC84E-BD73-497C-9732-D4FCB9818526}"/>
              </a:ext>
            </a:extLst>
          </p:cNvPr>
          <p:cNvSpPr/>
          <p:nvPr/>
        </p:nvSpPr>
        <p:spPr>
          <a:xfrm rot="17389058">
            <a:off x="2079837" y="1611269"/>
            <a:ext cx="2586931" cy="1817230"/>
          </a:xfrm>
          <a:prstGeom prst="arc">
            <a:avLst>
              <a:gd name="adj1" fmla="val 16200000"/>
              <a:gd name="adj2" fmla="val 2566841"/>
            </a:avLst>
          </a:prstGeom>
          <a:ln w="47625">
            <a:solidFill>
              <a:schemeClr val="tx1"/>
            </a:solidFill>
            <a:tailEnd type="stealth" w="lg" len="lg"/>
          </a:ln>
          <a:effectLst>
            <a:outerShdw blurRad="50800" dist="50800" dir="5400000" algn="ctr" rotWithShape="0">
              <a:schemeClr val="bg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Arco 13">
            <a:extLst>
              <a:ext uri="{FF2B5EF4-FFF2-40B4-BE49-F238E27FC236}">
                <a16:creationId xmlns:a16="http://schemas.microsoft.com/office/drawing/2014/main" id="{BC007791-FC95-4014-A185-144418D9C28C}"/>
              </a:ext>
            </a:extLst>
          </p:cNvPr>
          <p:cNvSpPr/>
          <p:nvPr/>
        </p:nvSpPr>
        <p:spPr>
          <a:xfrm rot="18847790">
            <a:off x="2304645" y="2408223"/>
            <a:ext cx="1830503" cy="3530453"/>
          </a:xfrm>
          <a:prstGeom prst="arc">
            <a:avLst/>
          </a:prstGeom>
          <a:ln w="47625">
            <a:solidFill>
              <a:schemeClr val="tx1"/>
            </a:solidFill>
            <a:tailEnd type="stealth" w="lg" len="lg"/>
          </a:ln>
          <a:effectLst>
            <a:outerShdw blurRad="50800" dist="50800" dir="5400000" algn="ctr" rotWithShape="0">
              <a:schemeClr val="bg1">
                <a:lumMod val="75000"/>
                <a:lumOff val="2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A164133B-6EB5-40CC-A261-87DD5E56BB15}"/>
              </a:ext>
            </a:extLst>
          </p:cNvPr>
          <p:cNvSpPr/>
          <p:nvPr/>
        </p:nvSpPr>
        <p:spPr>
          <a:xfrm>
            <a:off x="5061756" y="2165051"/>
            <a:ext cx="925974" cy="925974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U</a:t>
            </a:r>
            <a:r>
              <a:rPr lang="pt-BR" sz="2000" b="1" baseline="30000" dirty="0"/>
              <a:t>238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C6318BC2-4A39-4E70-9184-BE3DBC470DF8}"/>
              </a:ext>
            </a:extLst>
          </p:cNvPr>
          <p:cNvSpPr/>
          <p:nvPr/>
        </p:nvSpPr>
        <p:spPr>
          <a:xfrm>
            <a:off x="6082025" y="4038243"/>
            <a:ext cx="925974" cy="925974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U</a:t>
            </a:r>
            <a:r>
              <a:rPr lang="pt-BR" sz="2000" b="1" baseline="30000" dirty="0"/>
              <a:t>238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77DD4F1-4DAC-4CB3-8B8C-248ADD962D3B}"/>
              </a:ext>
            </a:extLst>
          </p:cNvPr>
          <p:cNvSpPr/>
          <p:nvPr/>
        </p:nvSpPr>
        <p:spPr>
          <a:xfrm>
            <a:off x="6329210" y="2440907"/>
            <a:ext cx="925974" cy="925974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U</a:t>
            </a:r>
            <a:r>
              <a:rPr lang="pt-BR" sz="2000" b="1" baseline="30000" dirty="0"/>
              <a:t>238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7A4B9524-8FF2-46E9-AA0E-6931A80F686C}"/>
              </a:ext>
            </a:extLst>
          </p:cNvPr>
          <p:cNvSpPr/>
          <p:nvPr/>
        </p:nvSpPr>
        <p:spPr>
          <a:xfrm>
            <a:off x="4999321" y="3570484"/>
            <a:ext cx="925974" cy="925974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U</a:t>
            </a:r>
            <a:r>
              <a:rPr lang="pt-BR" sz="2000" b="1" baseline="30000" dirty="0"/>
              <a:t>238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A8C1359-D41B-4685-8E78-2F526577E2EF}"/>
              </a:ext>
            </a:extLst>
          </p:cNvPr>
          <p:cNvGrpSpPr/>
          <p:nvPr/>
        </p:nvGrpSpPr>
        <p:grpSpPr>
          <a:xfrm>
            <a:off x="6329210" y="2440907"/>
            <a:ext cx="925974" cy="925974"/>
            <a:chOff x="8585551" y="3710462"/>
            <a:chExt cx="925974" cy="925974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103DE0C7-947F-4258-82A8-57AF6118D501}"/>
                </a:ext>
              </a:extLst>
            </p:cNvPr>
            <p:cNvSpPr/>
            <p:nvPr/>
          </p:nvSpPr>
          <p:spPr>
            <a:xfrm>
              <a:off x="8585551" y="3710462"/>
              <a:ext cx="925974" cy="9259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b="1" baseline="30000" dirty="0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BB1A3DEE-F512-4A8C-9F88-892E790FC599}"/>
                </a:ext>
              </a:extLst>
            </p:cNvPr>
            <p:cNvSpPr txBox="1"/>
            <p:nvPr/>
          </p:nvSpPr>
          <p:spPr>
            <a:xfrm>
              <a:off x="8647842" y="3973394"/>
              <a:ext cx="8054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Pb</a:t>
              </a:r>
              <a:r>
                <a:rPr lang="pt-BR" sz="2000" b="1" baseline="30000" dirty="0"/>
                <a:t>206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50D83F7-6E92-413A-9460-BAEC21C691E5}"/>
              </a:ext>
            </a:extLst>
          </p:cNvPr>
          <p:cNvGrpSpPr/>
          <p:nvPr/>
        </p:nvGrpSpPr>
        <p:grpSpPr>
          <a:xfrm>
            <a:off x="5060385" y="2165051"/>
            <a:ext cx="925974" cy="925974"/>
            <a:chOff x="8585551" y="3710462"/>
            <a:chExt cx="925974" cy="925974"/>
          </a:xfrm>
        </p:grpSpPr>
        <p:sp>
          <p:nvSpPr>
            <p:cNvPr id="26" name="Elipse 25">
              <a:extLst>
                <a:ext uri="{FF2B5EF4-FFF2-40B4-BE49-F238E27FC236}">
                  <a16:creationId xmlns:a16="http://schemas.microsoft.com/office/drawing/2014/main" id="{FAC84F34-57EB-4D13-A0F1-D0EC4F4AF9CB}"/>
                </a:ext>
              </a:extLst>
            </p:cNvPr>
            <p:cNvSpPr/>
            <p:nvPr/>
          </p:nvSpPr>
          <p:spPr>
            <a:xfrm>
              <a:off x="8585551" y="3710462"/>
              <a:ext cx="925974" cy="9259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b="1" baseline="30000" dirty="0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B70F62C2-BB43-4168-8C68-E36F7E04AA3B}"/>
                </a:ext>
              </a:extLst>
            </p:cNvPr>
            <p:cNvSpPr txBox="1"/>
            <p:nvPr/>
          </p:nvSpPr>
          <p:spPr>
            <a:xfrm>
              <a:off x="8647842" y="3973394"/>
              <a:ext cx="8054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Pb</a:t>
              </a:r>
              <a:r>
                <a:rPr lang="pt-BR" sz="2000" b="1" baseline="30000" dirty="0"/>
                <a:t>206</a:t>
              </a: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8B8B1603-B3D2-4916-B931-945EB35B2818}"/>
              </a:ext>
            </a:extLst>
          </p:cNvPr>
          <p:cNvGrpSpPr/>
          <p:nvPr/>
        </p:nvGrpSpPr>
        <p:grpSpPr>
          <a:xfrm>
            <a:off x="4999321" y="3570484"/>
            <a:ext cx="925974" cy="925974"/>
            <a:chOff x="8585551" y="3710462"/>
            <a:chExt cx="925974" cy="925974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E4686CF9-3EE5-4BB4-A178-284D44A88C9C}"/>
                </a:ext>
              </a:extLst>
            </p:cNvPr>
            <p:cNvSpPr/>
            <p:nvPr/>
          </p:nvSpPr>
          <p:spPr>
            <a:xfrm>
              <a:off x="8585551" y="3710462"/>
              <a:ext cx="925974" cy="9259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b="1" baseline="30000" dirty="0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62F7E9F3-A4AD-411E-9D34-6133CBFCB734}"/>
                </a:ext>
              </a:extLst>
            </p:cNvPr>
            <p:cNvSpPr txBox="1"/>
            <p:nvPr/>
          </p:nvSpPr>
          <p:spPr>
            <a:xfrm>
              <a:off x="8647842" y="3973394"/>
              <a:ext cx="8054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Pb</a:t>
              </a:r>
              <a:r>
                <a:rPr lang="pt-BR" sz="2000" b="1" baseline="30000" dirty="0"/>
                <a:t>206</a:t>
              </a:r>
            </a:p>
          </p:txBody>
        </p:sp>
      </p:grp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BCCC6EA-AD4E-4223-AA33-B3160E416F98}"/>
              </a:ext>
            </a:extLst>
          </p:cNvPr>
          <p:cNvSpPr txBox="1"/>
          <p:nvPr/>
        </p:nvSpPr>
        <p:spPr>
          <a:xfrm>
            <a:off x="7268120" y="311795"/>
            <a:ext cx="7467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50% - 1 meia-vida = 4.470 </a:t>
            </a:r>
            <a:r>
              <a:rPr lang="pt-BR" sz="2800" dirty="0" err="1"/>
              <a:t>Ma</a:t>
            </a:r>
            <a:endParaRPr lang="pt-BR" sz="2800" dirty="0"/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D01780F-B159-409E-9792-BA5638025323}"/>
              </a:ext>
            </a:extLst>
          </p:cNvPr>
          <p:cNvSpPr txBox="1"/>
          <p:nvPr/>
        </p:nvSpPr>
        <p:spPr>
          <a:xfrm>
            <a:off x="7007999" y="909086"/>
            <a:ext cx="58803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75% - 2 meias-vidas = 8.940 </a:t>
            </a:r>
            <a:r>
              <a:rPr lang="pt-BR" sz="2800" dirty="0" err="1"/>
              <a:t>Ma</a:t>
            </a:r>
            <a:r>
              <a:rPr lang="pt-BR" sz="2800" dirty="0"/>
              <a:t> </a:t>
            </a:r>
          </a:p>
        </p:txBody>
      </p:sp>
      <p:grpSp>
        <p:nvGrpSpPr>
          <p:cNvPr id="53" name="Agrupar 52">
            <a:extLst>
              <a:ext uri="{FF2B5EF4-FFF2-40B4-BE49-F238E27FC236}">
                <a16:creationId xmlns:a16="http://schemas.microsoft.com/office/drawing/2014/main" id="{57D53049-5F5E-4751-8EE9-03C429C5CB18}"/>
              </a:ext>
            </a:extLst>
          </p:cNvPr>
          <p:cNvGrpSpPr/>
          <p:nvPr/>
        </p:nvGrpSpPr>
        <p:grpSpPr>
          <a:xfrm>
            <a:off x="7825251" y="2573934"/>
            <a:ext cx="1792648" cy="2107346"/>
            <a:chOff x="7825251" y="2573934"/>
            <a:chExt cx="1792648" cy="2107346"/>
          </a:xfrm>
        </p:grpSpPr>
        <p:cxnSp>
          <p:nvCxnSpPr>
            <p:cNvPr id="44" name="Conector de Seta Reta 43">
              <a:extLst>
                <a:ext uri="{FF2B5EF4-FFF2-40B4-BE49-F238E27FC236}">
                  <a16:creationId xmlns:a16="http://schemas.microsoft.com/office/drawing/2014/main" id="{D0EB1363-8BE5-420D-B28C-58142D9511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5251" y="3852529"/>
              <a:ext cx="1792648" cy="800494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  <a:effectLst>
              <a:outerShdw blurRad="50800" dist="50800" dir="5400000" algn="ctr" rotWithShape="0">
                <a:schemeClr val="bg1">
                  <a:lumMod val="65000"/>
                  <a:lumOff val="35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de Seta Reta 45">
              <a:extLst>
                <a:ext uri="{FF2B5EF4-FFF2-40B4-BE49-F238E27FC236}">
                  <a16:creationId xmlns:a16="http://schemas.microsoft.com/office/drawing/2014/main" id="{0F76D8EB-C4B9-4B35-8756-5E7C674997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25251" y="2959559"/>
              <a:ext cx="1792648" cy="465159"/>
            </a:xfrm>
            <a:prstGeom prst="straightConnector1">
              <a:avLst/>
            </a:prstGeom>
            <a:ln w="53975">
              <a:solidFill>
                <a:schemeClr val="tx1"/>
              </a:solidFill>
              <a:tailEnd type="stealth" w="lg" len="lg"/>
            </a:ln>
            <a:effectLst>
              <a:outerShdw blurRad="50800" dist="50800" dir="5400000" algn="ctr" rotWithShape="0">
                <a:schemeClr val="bg1">
                  <a:lumMod val="65000"/>
                  <a:lumOff val="35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ixaDeTexto 50">
              <a:extLst>
                <a:ext uri="{FF2B5EF4-FFF2-40B4-BE49-F238E27FC236}">
                  <a16:creationId xmlns:a16="http://schemas.microsoft.com/office/drawing/2014/main" id="{53A2E1CD-0A7A-4AB4-8ED4-C8C8D871A42B}"/>
                </a:ext>
              </a:extLst>
            </p:cNvPr>
            <p:cNvSpPr txBox="1"/>
            <p:nvPr/>
          </p:nvSpPr>
          <p:spPr>
            <a:xfrm>
              <a:off x="8423397" y="3665617"/>
              <a:ext cx="60946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</a:p>
          </p:txBody>
        </p: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7910869D-B1DD-4B8E-B1BF-2F9B9701D12C}"/>
                </a:ext>
              </a:extLst>
            </p:cNvPr>
            <p:cNvSpPr txBox="1"/>
            <p:nvPr/>
          </p:nvSpPr>
          <p:spPr>
            <a:xfrm>
              <a:off x="8511605" y="2573934"/>
              <a:ext cx="60946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6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</a:t>
              </a:r>
            </a:p>
          </p:txBody>
        </p:sp>
      </p:grpSp>
      <p:sp>
        <p:nvSpPr>
          <p:cNvPr id="34" name="Elipse 33">
            <a:extLst>
              <a:ext uri="{FF2B5EF4-FFF2-40B4-BE49-F238E27FC236}">
                <a16:creationId xmlns:a16="http://schemas.microsoft.com/office/drawing/2014/main" id="{06E488C6-C2F2-4E63-9DDE-9159EA779124}"/>
              </a:ext>
            </a:extLst>
          </p:cNvPr>
          <p:cNvSpPr/>
          <p:nvPr/>
        </p:nvSpPr>
        <p:spPr>
          <a:xfrm>
            <a:off x="9485173" y="4300576"/>
            <a:ext cx="925974" cy="925974"/>
          </a:xfrm>
          <a:prstGeom prst="ellipse">
            <a:avLst/>
          </a:prstGeom>
          <a:solidFill>
            <a:srgbClr val="0070C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U</a:t>
            </a:r>
            <a:r>
              <a:rPr lang="pt-BR" sz="2000" b="1" baseline="30000" dirty="0"/>
              <a:t>238</a:t>
            </a: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4499BE58-C754-483E-8497-001732407B72}"/>
              </a:ext>
            </a:extLst>
          </p:cNvPr>
          <p:cNvGrpSpPr/>
          <p:nvPr/>
        </p:nvGrpSpPr>
        <p:grpSpPr>
          <a:xfrm>
            <a:off x="9560182" y="2474776"/>
            <a:ext cx="925974" cy="925974"/>
            <a:chOff x="8585551" y="3710462"/>
            <a:chExt cx="925974" cy="925974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79598FC9-7D23-4660-A460-27E61EF3E103}"/>
                </a:ext>
              </a:extLst>
            </p:cNvPr>
            <p:cNvSpPr/>
            <p:nvPr/>
          </p:nvSpPr>
          <p:spPr>
            <a:xfrm>
              <a:off x="8585551" y="3710462"/>
              <a:ext cx="925974" cy="92597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b="1" baseline="30000" dirty="0"/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319D66B5-6136-42DC-86CC-30F79A927C32}"/>
                </a:ext>
              </a:extLst>
            </p:cNvPr>
            <p:cNvSpPr txBox="1"/>
            <p:nvPr/>
          </p:nvSpPr>
          <p:spPr>
            <a:xfrm>
              <a:off x="8647842" y="3973394"/>
              <a:ext cx="8054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/>
                <a:t>Pb</a:t>
              </a:r>
              <a:r>
                <a:rPr lang="pt-BR" sz="2000" b="1" baseline="30000" dirty="0"/>
                <a:t>206</a:t>
              </a:r>
            </a:p>
          </p:txBody>
        </p:sp>
      </p:grp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EDA1FBD-1F7B-4DA8-95CF-0B57EC51B44B}"/>
              </a:ext>
            </a:extLst>
          </p:cNvPr>
          <p:cNvSpPr txBox="1"/>
          <p:nvPr/>
        </p:nvSpPr>
        <p:spPr>
          <a:xfrm>
            <a:off x="4156980" y="5618899"/>
            <a:ext cx="4344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Zircão (Zirconita)</a:t>
            </a:r>
          </a:p>
        </p:txBody>
      </p:sp>
    </p:spTree>
    <p:extLst>
      <p:ext uri="{BB962C8B-B14F-4D97-AF65-F5344CB8AC3E}">
        <p14:creationId xmlns:p14="http://schemas.microsoft.com/office/powerpoint/2010/main" val="114956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1" grpId="0"/>
      <p:bldP spid="33" grpId="0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4EDC2B0F-4442-426A-99F8-64606FDC93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2" descr="A imagem pode conter: montanha, planta, cÃ©u, atividades ao ar livre e natureza">
            <a:extLst>
              <a:ext uri="{FF2B5EF4-FFF2-40B4-BE49-F238E27FC236}">
                <a16:creationId xmlns:a16="http://schemas.microsoft.com/office/drawing/2014/main" id="{BCA78EE8-4FBC-49F9-9CDC-614D146E5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183"/>
            <a:ext cx="12192000" cy="66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BC7B7AC9-50F2-4F93-9DCF-EBF51C553F7F}"/>
              </a:ext>
            </a:extLst>
          </p:cNvPr>
          <p:cNvGrpSpPr/>
          <p:nvPr/>
        </p:nvGrpSpPr>
        <p:grpSpPr>
          <a:xfrm>
            <a:off x="8144465" y="122017"/>
            <a:ext cx="3894442" cy="2087881"/>
            <a:chOff x="8144465" y="122017"/>
            <a:chExt cx="3894442" cy="2087881"/>
          </a:xfrm>
        </p:grpSpPr>
        <p:pic>
          <p:nvPicPr>
            <p:cNvPr id="3" name="Imagem 2" descr="Lagarto com a boca aberta&#10;&#10;Descrição gerada automaticamente">
              <a:extLst>
                <a:ext uri="{FF2B5EF4-FFF2-40B4-BE49-F238E27FC236}">
                  <a16:creationId xmlns:a16="http://schemas.microsoft.com/office/drawing/2014/main" id="{614A1435-02BD-4F17-9CD2-C558FE27E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4465" y="122017"/>
              <a:ext cx="3894442" cy="1636493"/>
            </a:xfrm>
            <a:prstGeom prst="rect">
              <a:avLst/>
            </a:prstGeom>
            <a:effectLst>
              <a:outerShdw blurRad="101600" dist="114300" dir="5400000" algn="ctr" rotWithShape="0">
                <a:schemeClr val="bg1">
                  <a:alpha val="98000"/>
                </a:schemeClr>
              </a:outerShdw>
            </a:effectLst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A255A5A7-ABFE-4D5C-A86B-7BF183E7EE75}"/>
                </a:ext>
              </a:extLst>
            </p:cNvPr>
            <p:cNvSpPr txBox="1"/>
            <p:nvPr/>
          </p:nvSpPr>
          <p:spPr>
            <a:xfrm>
              <a:off x="8704161" y="1686678"/>
              <a:ext cx="3067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Hyperodapedon</a:t>
              </a: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7912AFAA-6629-4BCC-B7C2-625FC45BCDA6}"/>
              </a:ext>
            </a:extLst>
          </p:cNvPr>
          <p:cNvSpPr txBox="1"/>
          <p:nvPr/>
        </p:nvSpPr>
        <p:spPr>
          <a:xfrm>
            <a:off x="3349042" y="432431"/>
            <a:ext cx="3591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~233 </a:t>
            </a:r>
            <a:r>
              <a:rPr lang="pt-BR" sz="60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Ma</a:t>
            </a:r>
            <a:endParaRPr lang="pt-BR" sz="6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38F2DB9-B520-4EA3-A201-10217A1012E0}"/>
              </a:ext>
            </a:extLst>
          </p:cNvPr>
          <p:cNvGrpSpPr/>
          <p:nvPr/>
        </p:nvGrpSpPr>
        <p:grpSpPr>
          <a:xfrm>
            <a:off x="590311" y="1006997"/>
            <a:ext cx="4864696" cy="5141765"/>
            <a:chOff x="590311" y="1006997"/>
            <a:chExt cx="4864696" cy="5141765"/>
          </a:xfrm>
        </p:grpSpPr>
        <p:sp>
          <p:nvSpPr>
            <p:cNvPr id="10" name="Arco 9">
              <a:extLst>
                <a:ext uri="{FF2B5EF4-FFF2-40B4-BE49-F238E27FC236}">
                  <a16:creationId xmlns:a16="http://schemas.microsoft.com/office/drawing/2014/main" id="{7AE2413F-02DA-4610-B8D3-5C051F7F794E}"/>
                </a:ext>
              </a:extLst>
            </p:cNvPr>
            <p:cNvSpPr/>
            <p:nvPr/>
          </p:nvSpPr>
          <p:spPr>
            <a:xfrm rot="9368012">
              <a:off x="2184287" y="2613267"/>
              <a:ext cx="3270720" cy="3535495"/>
            </a:xfrm>
            <a:prstGeom prst="arc">
              <a:avLst>
                <a:gd name="adj1" fmla="val 16200000"/>
                <a:gd name="adj2" fmla="val 185383"/>
              </a:avLst>
            </a:prstGeom>
            <a:ln w="120650">
              <a:solidFill>
                <a:schemeClr val="tx1"/>
              </a:solidFill>
            </a:ln>
            <a:effectLst>
              <a:outerShdw blurRad="50800" dist="50800" dir="5400000" algn="ctr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Arco 16">
              <a:extLst>
                <a:ext uri="{FF2B5EF4-FFF2-40B4-BE49-F238E27FC236}">
                  <a16:creationId xmlns:a16="http://schemas.microsoft.com/office/drawing/2014/main" id="{7961F594-F2A9-4412-B1D0-5701E2FDFBEE}"/>
                </a:ext>
              </a:extLst>
            </p:cNvPr>
            <p:cNvSpPr/>
            <p:nvPr/>
          </p:nvSpPr>
          <p:spPr>
            <a:xfrm rot="16200000">
              <a:off x="1515606" y="1245906"/>
              <a:ext cx="3275638" cy="2797820"/>
            </a:xfrm>
            <a:prstGeom prst="arc">
              <a:avLst>
                <a:gd name="adj1" fmla="val 16200000"/>
                <a:gd name="adj2" fmla="val 185383"/>
              </a:avLst>
            </a:prstGeom>
            <a:ln w="120650">
              <a:solidFill>
                <a:schemeClr val="accent2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101600" dist="1143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4A92F8A9-B5DF-4666-988C-E06B4F30F0EE}"/>
                </a:ext>
              </a:extLst>
            </p:cNvPr>
            <p:cNvSpPr/>
            <p:nvPr/>
          </p:nvSpPr>
          <p:spPr>
            <a:xfrm>
              <a:off x="590311" y="2523280"/>
              <a:ext cx="2708476" cy="276634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 descr="Uma imagem contendo montanha, edifício, pedaço, neve&#10;&#10;Descrição gerada automaticamente">
              <a:extLst>
                <a:ext uri="{FF2B5EF4-FFF2-40B4-BE49-F238E27FC236}">
                  <a16:creationId xmlns:a16="http://schemas.microsoft.com/office/drawing/2014/main" id="{A0AAD394-3033-4BFD-A289-70546A23B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426" y="2720053"/>
              <a:ext cx="2290038" cy="2107434"/>
            </a:xfrm>
            <a:prstGeom prst="rect">
              <a:avLst/>
            </a:prstGeom>
            <a:effectLst>
              <a:outerShdw blurRad="114300" dist="114300" dir="5400000" sx="102000" sy="102000" algn="ctr" rotWithShape="0">
                <a:schemeClr val="bg1"/>
              </a:outerShdw>
            </a:effectLst>
          </p:spPr>
        </p:pic>
      </p:grp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ED67AC34-1D57-4740-A90A-AE34BFFCA7A8}"/>
              </a:ext>
            </a:extLst>
          </p:cNvPr>
          <p:cNvCxnSpPr/>
          <p:nvPr/>
        </p:nvCxnSpPr>
        <p:spPr>
          <a:xfrm>
            <a:off x="6771188" y="1006996"/>
            <a:ext cx="1018572" cy="0"/>
          </a:xfrm>
          <a:prstGeom prst="line">
            <a:avLst/>
          </a:prstGeom>
          <a:ln w="114300">
            <a:solidFill>
              <a:schemeClr val="bg2">
                <a:lumMod val="40000"/>
                <a:lumOff val="60000"/>
              </a:schemeClr>
            </a:solidFill>
            <a:tailEnd type="stealth" w="lg" len="lg"/>
          </a:ln>
          <a:effectLst>
            <a:outerShdw blurRad="88900" dist="88900" dir="5400000" sx="104000" sy="104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7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B636367-B5E3-4C17-A980-3A35302E22D9}"/>
              </a:ext>
            </a:extLst>
          </p:cNvPr>
          <p:cNvSpPr txBox="1"/>
          <p:nvPr/>
        </p:nvSpPr>
        <p:spPr>
          <a:xfrm>
            <a:off x="9826909" y="2928395"/>
            <a:ext cx="2222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233 </a:t>
            </a:r>
            <a:r>
              <a:rPr lang="pt-B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</a:t>
            </a: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1BAA4632-63C0-49E8-8E93-40B1B48810D6}"/>
              </a:ext>
            </a:extLst>
          </p:cNvPr>
          <p:cNvGrpSpPr/>
          <p:nvPr/>
        </p:nvGrpSpPr>
        <p:grpSpPr>
          <a:xfrm>
            <a:off x="73302" y="2587400"/>
            <a:ext cx="3894442" cy="2179387"/>
            <a:chOff x="8144465" y="122017"/>
            <a:chExt cx="3894442" cy="2179387"/>
          </a:xfrm>
        </p:grpSpPr>
        <p:pic>
          <p:nvPicPr>
            <p:cNvPr id="12" name="Imagem 11" descr="Lagarto com a boca aberta&#10;&#10;Descrição gerada automaticamente">
              <a:extLst>
                <a:ext uri="{FF2B5EF4-FFF2-40B4-BE49-F238E27FC236}">
                  <a16:creationId xmlns:a16="http://schemas.microsoft.com/office/drawing/2014/main" id="{90CFB97E-CDAB-486B-9889-4083C8979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4465" y="122017"/>
              <a:ext cx="3894442" cy="1636493"/>
            </a:xfrm>
            <a:prstGeom prst="rect">
              <a:avLst/>
            </a:prstGeom>
            <a:effectLst>
              <a:outerShdw blurRad="101600" dist="114300" dir="5400000" algn="ctr" rotWithShape="0">
                <a:schemeClr val="bg1">
                  <a:alpha val="98000"/>
                </a:schemeClr>
              </a:outerShdw>
            </a:effectLst>
          </p:spPr>
        </p:pic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97CF6BD-C63C-4B90-822F-DCD7856F0C69}"/>
                </a:ext>
              </a:extLst>
            </p:cNvPr>
            <p:cNvSpPr txBox="1"/>
            <p:nvPr/>
          </p:nvSpPr>
          <p:spPr>
            <a:xfrm>
              <a:off x="8260195" y="1778184"/>
              <a:ext cx="30672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Hyperodapedon</a:t>
              </a:r>
            </a:p>
          </p:txBody>
        </p:sp>
      </p:grpSp>
      <p:sp>
        <p:nvSpPr>
          <p:cNvPr id="15" name="Chave Direita 14">
            <a:extLst>
              <a:ext uri="{FF2B5EF4-FFF2-40B4-BE49-F238E27FC236}">
                <a16:creationId xmlns:a16="http://schemas.microsoft.com/office/drawing/2014/main" id="{91645C05-C595-4C60-9ABA-BB85AFD1241B}"/>
              </a:ext>
            </a:extLst>
          </p:cNvPr>
          <p:cNvSpPr/>
          <p:nvPr/>
        </p:nvSpPr>
        <p:spPr>
          <a:xfrm>
            <a:off x="9421792" y="1794076"/>
            <a:ext cx="331981" cy="3055716"/>
          </a:xfrm>
          <a:prstGeom prst="rightBrace">
            <a:avLst>
              <a:gd name="adj1" fmla="val 147795"/>
              <a:gd name="adj2" fmla="val 50000"/>
            </a:avLst>
          </a:prstGeom>
          <a:ln w="111125">
            <a:solidFill>
              <a:schemeClr val="bg2">
                <a:lumMod val="20000"/>
                <a:lumOff val="80000"/>
              </a:schemeClr>
            </a:solidFill>
          </a:ln>
          <a:effectLst>
            <a:outerShdw blurRad="177800" dist="88900" dir="5400000" sx="102000" sy="102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689EB98-CB1D-4898-807B-70C0D7CA5B6B}"/>
              </a:ext>
            </a:extLst>
          </p:cNvPr>
          <p:cNvGrpSpPr/>
          <p:nvPr/>
        </p:nvGrpSpPr>
        <p:grpSpPr>
          <a:xfrm>
            <a:off x="1964087" y="60766"/>
            <a:ext cx="7263725" cy="3261166"/>
            <a:chOff x="1964087" y="60766"/>
            <a:chExt cx="7263725" cy="3261166"/>
          </a:xfrm>
        </p:grpSpPr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0037D845-3072-4EF2-AAF4-3F054E2E1ECC}"/>
                </a:ext>
              </a:extLst>
            </p:cNvPr>
            <p:cNvCxnSpPr>
              <a:cxnSpLocks/>
              <a:endCxn id="3" idx="1"/>
            </p:cNvCxnSpPr>
            <p:nvPr/>
          </p:nvCxnSpPr>
          <p:spPr>
            <a:xfrm flipV="1">
              <a:off x="1964087" y="1650838"/>
              <a:ext cx="2529618" cy="1671094"/>
            </a:xfrm>
            <a:prstGeom prst="line">
              <a:avLst/>
            </a:prstGeom>
            <a:ln w="114300">
              <a:solidFill>
                <a:schemeClr val="bg2">
                  <a:lumMod val="20000"/>
                  <a:lumOff val="80000"/>
                </a:schemeClr>
              </a:solidFill>
              <a:tailEnd type="stealth" w="lg" len="lg"/>
            </a:ln>
            <a:effectLst>
              <a:outerShdw blurRad="88900" dist="88900" dir="5400000" sx="104000" sy="104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Agrupar 1">
              <a:extLst>
                <a:ext uri="{FF2B5EF4-FFF2-40B4-BE49-F238E27FC236}">
                  <a16:creationId xmlns:a16="http://schemas.microsoft.com/office/drawing/2014/main" id="{AF3843F3-BF51-4DC9-BE18-FA68424889F0}"/>
                </a:ext>
              </a:extLst>
            </p:cNvPr>
            <p:cNvGrpSpPr/>
            <p:nvPr/>
          </p:nvGrpSpPr>
          <p:grpSpPr>
            <a:xfrm>
              <a:off x="4493705" y="60766"/>
              <a:ext cx="4734107" cy="3180144"/>
              <a:chOff x="4493705" y="60766"/>
              <a:chExt cx="4734107" cy="3180144"/>
            </a:xfrm>
          </p:grpSpPr>
          <p:pic>
            <p:nvPicPr>
              <p:cNvPr id="3" name="Imagem 2" descr="Dinossauro com a boca aberta&#10;&#10;Descrição gerada automaticamente">
                <a:extLst>
                  <a:ext uri="{FF2B5EF4-FFF2-40B4-BE49-F238E27FC236}">
                    <a16:creationId xmlns:a16="http://schemas.microsoft.com/office/drawing/2014/main" id="{AA4DC4C4-95A2-4421-9AA5-A885BD43F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93705" y="60766"/>
                <a:ext cx="4734107" cy="3180144"/>
              </a:xfrm>
              <a:prstGeom prst="rect">
                <a:avLst/>
              </a:prstGeom>
            </p:spPr>
          </p:pic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5F2A33A5-AC06-44E2-AF5D-45B014B3F205}"/>
                  </a:ext>
                </a:extLst>
              </p:cNvPr>
              <p:cNvSpPr txBox="1"/>
              <p:nvPr/>
            </p:nvSpPr>
            <p:spPr>
              <a:xfrm>
                <a:off x="4566841" y="2668425"/>
                <a:ext cx="30672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Buriolestes</a:t>
                </a:r>
              </a:p>
            </p:txBody>
          </p:sp>
        </p:grp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F1FACE4-DE73-4637-964E-4A17B3E0A72F}"/>
              </a:ext>
            </a:extLst>
          </p:cNvPr>
          <p:cNvGrpSpPr/>
          <p:nvPr/>
        </p:nvGrpSpPr>
        <p:grpSpPr>
          <a:xfrm>
            <a:off x="1836790" y="3305150"/>
            <a:ext cx="7391022" cy="3492083"/>
            <a:chOff x="1836790" y="3305150"/>
            <a:chExt cx="7391022" cy="3492083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BA36E115-0F31-4475-8B46-D65CA3334CDE}"/>
                </a:ext>
              </a:extLst>
            </p:cNvPr>
            <p:cNvSpPr/>
            <p:nvPr/>
          </p:nvSpPr>
          <p:spPr>
            <a:xfrm>
              <a:off x="4493705" y="3321932"/>
              <a:ext cx="4734107" cy="3475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79D70406-03CE-4AD6-824C-B93AA42AD146}"/>
                </a:ext>
              </a:extLst>
            </p:cNvPr>
            <p:cNvGrpSpPr/>
            <p:nvPr/>
          </p:nvGrpSpPr>
          <p:grpSpPr>
            <a:xfrm>
              <a:off x="1836790" y="3305150"/>
              <a:ext cx="7098889" cy="3492083"/>
              <a:chOff x="1836790" y="3324620"/>
              <a:chExt cx="7098889" cy="3492083"/>
            </a:xfrm>
          </p:grpSpPr>
          <p:cxnSp>
            <p:nvCxnSpPr>
              <p:cNvPr id="23" name="Conector reto 22">
                <a:extLst>
                  <a:ext uri="{FF2B5EF4-FFF2-40B4-BE49-F238E27FC236}">
                    <a16:creationId xmlns:a16="http://schemas.microsoft.com/office/drawing/2014/main" id="{C71093CB-483E-4AA8-B43E-C8A751E8E342}"/>
                  </a:ext>
                </a:extLst>
              </p:cNvPr>
              <p:cNvCxnSpPr>
                <a:cxnSpLocks/>
                <a:endCxn id="5" idx="1"/>
              </p:cNvCxnSpPr>
              <p:nvPr/>
            </p:nvCxnSpPr>
            <p:spPr>
              <a:xfrm>
                <a:off x="1836790" y="3324620"/>
                <a:ext cx="2683262" cy="1658036"/>
              </a:xfrm>
              <a:prstGeom prst="line">
                <a:avLst/>
              </a:prstGeom>
              <a:ln w="114300">
                <a:solidFill>
                  <a:schemeClr val="bg2">
                    <a:lumMod val="20000"/>
                    <a:lumOff val="80000"/>
                  </a:schemeClr>
                </a:solidFill>
                <a:tailEnd type="stealth" w="lg" len="lg"/>
              </a:ln>
              <a:effectLst>
                <a:outerShdw blurRad="88900" dist="88900" dir="5400000" sx="104000" sy="104000" algn="ctr" rotWithShape="0">
                  <a:schemeClr val="bg1"/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Agrupar 3">
                <a:extLst>
                  <a:ext uri="{FF2B5EF4-FFF2-40B4-BE49-F238E27FC236}">
                    <a16:creationId xmlns:a16="http://schemas.microsoft.com/office/drawing/2014/main" id="{21C3FDDA-82A6-4286-A2B9-B74246F9C9E9}"/>
                  </a:ext>
                </a:extLst>
              </p:cNvPr>
              <p:cNvGrpSpPr/>
              <p:nvPr/>
            </p:nvGrpSpPr>
            <p:grpSpPr>
              <a:xfrm>
                <a:off x="4520052" y="3405646"/>
                <a:ext cx="4415627" cy="3411057"/>
                <a:chOff x="4520052" y="3405646"/>
                <a:chExt cx="4415627" cy="3411057"/>
              </a:xfrm>
            </p:grpSpPr>
            <p:pic>
              <p:nvPicPr>
                <p:cNvPr id="5" name="Imagem 4" descr="Uma imagem contendo frutas&#10;&#10;Descrição gerada automaticamente">
                  <a:extLst>
                    <a:ext uri="{FF2B5EF4-FFF2-40B4-BE49-F238E27FC236}">
                      <a16:creationId xmlns:a16="http://schemas.microsoft.com/office/drawing/2014/main" id="{9DFAA704-B5EA-4CC0-818E-DA811C4849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20052" y="3405646"/>
                  <a:ext cx="4415627" cy="3154020"/>
                </a:xfrm>
                <a:prstGeom prst="rect">
                  <a:avLst/>
                </a:prstGeom>
              </p:spPr>
            </p:pic>
            <p:sp>
              <p:nvSpPr>
                <p:cNvPr id="17" name="CaixaDeTexto 16">
                  <a:extLst>
                    <a:ext uri="{FF2B5EF4-FFF2-40B4-BE49-F238E27FC236}">
                      <a16:creationId xmlns:a16="http://schemas.microsoft.com/office/drawing/2014/main" id="{CCD11273-D340-4620-9619-F7DF8F2EB55D}"/>
                    </a:ext>
                  </a:extLst>
                </p:cNvPr>
                <p:cNvSpPr txBox="1"/>
                <p:nvPr/>
              </p:nvSpPr>
              <p:spPr>
                <a:xfrm>
                  <a:off x="4562354" y="6355038"/>
                  <a:ext cx="306729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2400" i="1" dirty="0" err="1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Gnathovorax</a:t>
                  </a:r>
                  <a:endParaRPr lang="pt-BR" sz="2400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6638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pic>
        <p:nvPicPr>
          <p:cNvPr id="3" name="Imagem 2" descr="Uma imagem contendo animal, réptil&#10;&#10;Descrição gerada automaticamente">
            <a:extLst>
              <a:ext uri="{FF2B5EF4-FFF2-40B4-BE49-F238E27FC236}">
                <a16:creationId xmlns:a16="http://schemas.microsoft.com/office/drawing/2014/main" id="{8E0EF86C-0D14-4FAB-80BF-B9EF3B559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02" y="154796"/>
            <a:ext cx="9103167" cy="6548407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6CE5E5F5-D282-497C-92F8-E3278B884163}"/>
              </a:ext>
            </a:extLst>
          </p:cNvPr>
          <p:cNvSpPr/>
          <p:nvPr/>
        </p:nvSpPr>
        <p:spPr>
          <a:xfrm>
            <a:off x="1226918" y="1661699"/>
            <a:ext cx="2870519" cy="2690383"/>
          </a:xfrm>
          <a:prstGeom prst="ellipse">
            <a:avLst/>
          </a:prstGeom>
          <a:noFill/>
          <a:ln w="152400">
            <a:solidFill>
              <a:schemeClr val="tx1">
                <a:lumMod val="95000"/>
              </a:schemeClr>
            </a:solidFill>
          </a:ln>
          <a:effectLst>
            <a:outerShdw blurRad="114300" dist="1524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FB9D864-3737-4548-91F8-6EACAB5FB334}"/>
              </a:ext>
            </a:extLst>
          </p:cNvPr>
          <p:cNvSpPr txBox="1"/>
          <p:nvPr/>
        </p:nvSpPr>
        <p:spPr>
          <a:xfrm>
            <a:off x="9389686" y="2708476"/>
            <a:ext cx="267893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/>
              <a:t>Quarta Colônia</a:t>
            </a:r>
          </a:p>
          <a:p>
            <a:pPr algn="ctr"/>
            <a:r>
              <a:rPr lang="pt-BR" sz="4000" dirty="0"/>
              <a:t>233 </a:t>
            </a:r>
            <a:r>
              <a:rPr lang="pt-BR" sz="4000" dirty="0" err="1"/>
              <a:t>Ma</a:t>
            </a:r>
            <a:endParaRPr lang="pt-BR" sz="40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C38F0D-47FE-487E-9697-B01FF1A09D7D}"/>
              </a:ext>
            </a:extLst>
          </p:cNvPr>
          <p:cNvSpPr txBox="1"/>
          <p:nvPr/>
        </p:nvSpPr>
        <p:spPr>
          <a:xfrm>
            <a:off x="9507794" y="6518787"/>
            <a:ext cx="2678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Arte de Maurílio Oliveira</a:t>
            </a:r>
          </a:p>
        </p:txBody>
      </p:sp>
    </p:spTree>
    <p:extLst>
      <p:ext uri="{BB962C8B-B14F-4D97-AF65-F5344CB8AC3E}">
        <p14:creationId xmlns:p14="http://schemas.microsoft.com/office/powerpoint/2010/main" val="368448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pic>
        <p:nvPicPr>
          <p:cNvPr id="5" name="Imagem 4" descr="Uma imagem contendo animal, gato, pássaro, cama&#10;&#10;Descrição gerada automaticamente">
            <a:extLst>
              <a:ext uri="{FF2B5EF4-FFF2-40B4-BE49-F238E27FC236}">
                <a16:creationId xmlns:a16="http://schemas.microsoft.com/office/drawing/2014/main" id="{B41F96D8-C468-4967-8E0A-4DE4243C29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302" y="601152"/>
            <a:ext cx="9103167" cy="5655694"/>
          </a:xfrm>
          <a:prstGeom prst="rect">
            <a:avLst/>
          </a:prstGeom>
        </p:spPr>
      </p:pic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C99C756C-DC94-4688-B258-4E67EB8D8D8F}"/>
              </a:ext>
            </a:extLst>
          </p:cNvPr>
          <p:cNvSpPr/>
          <p:nvPr/>
        </p:nvSpPr>
        <p:spPr>
          <a:xfrm rot="19236682">
            <a:off x="5011880" y="4732572"/>
            <a:ext cx="1306515" cy="508488"/>
          </a:xfrm>
          <a:prstGeom prst="rightArrow">
            <a:avLst>
              <a:gd name="adj1" fmla="val 50000"/>
              <a:gd name="adj2" fmla="val 94828"/>
            </a:avLst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  <a:effectLst>
            <a:outerShdw blurRad="50800" dist="1397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DAC5FB25-C4E0-4BAD-BA4C-BF7639CD019C}"/>
              </a:ext>
            </a:extLst>
          </p:cNvPr>
          <p:cNvSpPr/>
          <p:nvPr/>
        </p:nvSpPr>
        <p:spPr>
          <a:xfrm rot="9426932">
            <a:off x="1888645" y="3174754"/>
            <a:ext cx="1306515" cy="508488"/>
          </a:xfrm>
          <a:prstGeom prst="rightArrow">
            <a:avLst>
              <a:gd name="adj1" fmla="val 50000"/>
              <a:gd name="adj2" fmla="val 94828"/>
            </a:avLst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  <a:effectLst>
            <a:outerShdw blurRad="50800" dist="1397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608819B3-5650-4449-B30F-E383CA2D6A37}"/>
              </a:ext>
            </a:extLst>
          </p:cNvPr>
          <p:cNvSpPr/>
          <p:nvPr/>
        </p:nvSpPr>
        <p:spPr>
          <a:xfrm rot="12244669">
            <a:off x="6879266" y="2187849"/>
            <a:ext cx="1306515" cy="508488"/>
          </a:xfrm>
          <a:prstGeom prst="rightArrow">
            <a:avLst>
              <a:gd name="adj1" fmla="val 50000"/>
              <a:gd name="adj2" fmla="val 94828"/>
            </a:avLst>
          </a:prstGeom>
          <a:solidFill>
            <a:schemeClr val="tx1"/>
          </a:solidFill>
          <a:ln>
            <a:solidFill>
              <a:schemeClr val="tx1">
                <a:lumMod val="95000"/>
              </a:schemeClr>
            </a:solidFill>
          </a:ln>
          <a:effectLst>
            <a:outerShdw blurRad="50800" dist="1397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CD8BD45-AC05-474D-853D-8923A3B7C73F}"/>
              </a:ext>
            </a:extLst>
          </p:cNvPr>
          <p:cNvSpPr txBox="1"/>
          <p:nvPr/>
        </p:nvSpPr>
        <p:spPr>
          <a:xfrm>
            <a:off x="9389686" y="2708476"/>
            <a:ext cx="267893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/>
              <a:t>Quarta Colônia</a:t>
            </a:r>
          </a:p>
          <a:p>
            <a:pPr algn="ctr"/>
            <a:r>
              <a:rPr lang="pt-BR" sz="4000" dirty="0"/>
              <a:t>233 </a:t>
            </a:r>
            <a:r>
              <a:rPr lang="pt-BR" sz="4000" dirty="0" err="1"/>
              <a:t>Ma</a:t>
            </a:r>
            <a:endParaRPr lang="pt-BR" sz="40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A94B33A-7EE5-4E84-AB68-16E5423296A4}"/>
              </a:ext>
            </a:extLst>
          </p:cNvPr>
          <p:cNvSpPr txBox="1"/>
          <p:nvPr/>
        </p:nvSpPr>
        <p:spPr>
          <a:xfrm>
            <a:off x="9507794" y="6518787"/>
            <a:ext cx="2678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Arte de Márcio Castro</a:t>
            </a:r>
          </a:p>
        </p:txBody>
      </p:sp>
    </p:spTree>
    <p:extLst>
      <p:ext uri="{BB962C8B-B14F-4D97-AF65-F5344CB8AC3E}">
        <p14:creationId xmlns:p14="http://schemas.microsoft.com/office/powerpoint/2010/main" val="187764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50A20910-718D-4BAC-9E89-85297C609A34}"/>
              </a:ext>
            </a:extLst>
          </p:cNvPr>
          <p:cNvSpPr/>
          <p:nvPr/>
        </p:nvSpPr>
        <p:spPr>
          <a:xfrm>
            <a:off x="1097280" y="2909846"/>
            <a:ext cx="9677400" cy="1019796"/>
          </a:xfrm>
          <a:prstGeom prst="rect">
            <a:avLst/>
          </a:prstGeom>
          <a:gradFill flip="none" rotWithShape="1">
            <a:gsLst>
              <a:gs pos="13000">
                <a:schemeClr val="bg2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271D2E3A-4301-4360-A0E5-968E17ECFABC}"/>
              </a:ext>
            </a:extLst>
          </p:cNvPr>
          <p:cNvGrpSpPr/>
          <p:nvPr/>
        </p:nvGrpSpPr>
        <p:grpSpPr>
          <a:xfrm>
            <a:off x="322572" y="1401176"/>
            <a:ext cx="11980041" cy="5056932"/>
            <a:chOff x="318639" y="1411674"/>
            <a:chExt cx="11980041" cy="5056932"/>
          </a:xfrm>
        </p:grpSpPr>
        <p:pic>
          <p:nvPicPr>
            <p:cNvPr id="17" name="Imagem 16" descr="Uma imagem contendo animal, réptil&#10;&#10;Descrição gerada automaticamente">
              <a:extLst>
                <a:ext uri="{FF2B5EF4-FFF2-40B4-BE49-F238E27FC236}">
                  <a16:creationId xmlns:a16="http://schemas.microsoft.com/office/drawing/2014/main" id="{0FA602CB-2B48-4AFD-B519-51769EF2E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18639" y="1411674"/>
              <a:ext cx="1988889" cy="1988889"/>
            </a:xfrm>
            <a:custGeom>
              <a:avLst/>
              <a:gdLst>
                <a:gd name="connsiteX0" fmla="*/ 1111170 w 2222340"/>
                <a:gd name="connsiteY0" fmla="*/ 0 h 2222340"/>
                <a:gd name="connsiteX1" fmla="*/ 2222340 w 2222340"/>
                <a:gd name="connsiteY1" fmla="*/ 1111170 h 2222340"/>
                <a:gd name="connsiteX2" fmla="*/ 1111170 w 2222340"/>
                <a:gd name="connsiteY2" fmla="*/ 2222340 h 2222340"/>
                <a:gd name="connsiteX3" fmla="*/ 0 w 2222340"/>
                <a:gd name="connsiteY3" fmla="*/ 1111170 h 2222340"/>
                <a:gd name="connsiteX4" fmla="*/ 1111170 w 2222340"/>
                <a:gd name="connsiteY4" fmla="*/ 0 h 222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2340" h="2222340">
                  <a:moveTo>
                    <a:pt x="1111170" y="0"/>
                  </a:moveTo>
                  <a:cubicBezTo>
                    <a:pt x="1724852" y="0"/>
                    <a:pt x="2222340" y="497488"/>
                    <a:pt x="2222340" y="1111170"/>
                  </a:cubicBezTo>
                  <a:cubicBezTo>
                    <a:pt x="2222340" y="1724852"/>
                    <a:pt x="1724852" y="2222340"/>
                    <a:pt x="1111170" y="2222340"/>
                  </a:cubicBezTo>
                  <a:cubicBezTo>
                    <a:pt x="497488" y="2222340"/>
                    <a:pt x="0" y="1724852"/>
                    <a:pt x="0" y="1111170"/>
                  </a:cubicBezTo>
                  <a:cubicBezTo>
                    <a:pt x="0" y="497488"/>
                    <a:pt x="497488" y="0"/>
                    <a:pt x="1111170" y="0"/>
                  </a:cubicBezTo>
                  <a:close/>
                </a:path>
              </a:pathLst>
            </a:custGeom>
            <a:ln w="66675">
              <a:solidFill>
                <a:schemeClr val="tx1"/>
              </a:solidFill>
            </a:ln>
            <a:effectLst>
              <a:outerShdw blurRad="101600" dist="88900" dir="5400000" sx="104000" sy="104000" algn="ctr" rotWithShape="0">
                <a:schemeClr val="bg1"/>
              </a:outerShdw>
            </a:effectLst>
          </p:spPr>
        </p:pic>
        <p:pic>
          <p:nvPicPr>
            <p:cNvPr id="26" name="Imagem 25" descr="Uma imagem contendo animal, gato, pássaro, cama&#10;&#10;Descrição gerada automaticamente">
              <a:extLst>
                <a:ext uri="{FF2B5EF4-FFF2-40B4-BE49-F238E27FC236}">
                  <a16:creationId xmlns:a16="http://schemas.microsoft.com/office/drawing/2014/main" id="{494A0CAF-24B4-4133-AB8A-153ED027D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639" y="3545381"/>
              <a:ext cx="1988891" cy="1988889"/>
            </a:xfrm>
            <a:custGeom>
              <a:avLst/>
              <a:gdLst>
                <a:gd name="connsiteX0" fmla="*/ 1111130 w 2222340"/>
                <a:gd name="connsiteY0" fmla="*/ 0 h 2222338"/>
                <a:gd name="connsiteX1" fmla="*/ 1111210 w 2222340"/>
                <a:gd name="connsiteY1" fmla="*/ 0 h 2222338"/>
                <a:gd name="connsiteX2" fmla="*/ 1224781 w 2222340"/>
                <a:gd name="connsiteY2" fmla="*/ 5735 h 2222338"/>
                <a:gd name="connsiteX3" fmla="*/ 2222340 w 2222340"/>
                <a:gd name="connsiteY3" fmla="*/ 1111168 h 2222338"/>
                <a:gd name="connsiteX4" fmla="*/ 1111170 w 2222340"/>
                <a:gd name="connsiteY4" fmla="*/ 2222338 h 2222338"/>
                <a:gd name="connsiteX5" fmla="*/ 0 w 2222340"/>
                <a:gd name="connsiteY5" fmla="*/ 1111168 h 2222338"/>
                <a:gd name="connsiteX6" fmla="*/ 997560 w 2222340"/>
                <a:gd name="connsiteY6" fmla="*/ 5735 h 222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340" h="2222338">
                  <a:moveTo>
                    <a:pt x="1111130" y="0"/>
                  </a:moveTo>
                  <a:lnTo>
                    <a:pt x="1111210" y="0"/>
                  </a:lnTo>
                  <a:lnTo>
                    <a:pt x="1224781" y="5735"/>
                  </a:lnTo>
                  <a:cubicBezTo>
                    <a:pt x="1785095" y="62638"/>
                    <a:pt x="2222340" y="535841"/>
                    <a:pt x="2222340" y="1111168"/>
                  </a:cubicBezTo>
                  <a:cubicBezTo>
                    <a:pt x="2222340" y="1724850"/>
                    <a:pt x="1724852" y="2222338"/>
                    <a:pt x="1111170" y="2222338"/>
                  </a:cubicBezTo>
                  <a:cubicBezTo>
                    <a:pt x="497488" y="2222338"/>
                    <a:pt x="0" y="1724850"/>
                    <a:pt x="0" y="1111168"/>
                  </a:cubicBezTo>
                  <a:cubicBezTo>
                    <a:pt x="0" y="535841"/>
                    <a:pt x="437246" y="62638"/>
                    <a:pt x="997560" y="5735"/>
                  </a:cubicBezTo>
                  <a:close/>
                </a:path>
              </a:pathLst>
            </a:custGeom>
            <a:ln w="66675">
              <a:solidFill>
                <a:schemeClr val="tx1"/>
              </a:solidFill>
            </a:ln>
            <a:effectLst>
              <a:outerShdw blurRad="101600" dist="88900" dir="5400000" sx="104000" sy="104000" algn="ctr" rotWithShape="0">
                <a:schemeClr val="bg1"/>
              </a:outerShdw>
            </a:effectLst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064EAEF8-AACB-47C8-95CF-A8C3C0249C53}"/>
                </a:ext>
              </a:extLst>
            </p:cNvPr>
            <p:cNvSpPr txBox="1"/>
            <p:nvPr/>
          </p:nvSpPr>
          <p:spPr>
            <a:xfrm>
              <a:off x="318639" y="5760720"/>
              <a:ext cx="11980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233 </a:t>
              </a:r>
              <a:r>
                <a:rPr lang="pt-BR" sz="4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</a:t>
              </a:r>
              <a:endPara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8A481C93-04B2-4D12-96A0-299DE874027E}"/>
              </a:ext>
            </a:extLst>
          </p:cNvPr>
          <p:cNvGrpSpPr/>
          <p:nvPr/>
        </p:nvGrpSpPr>
        <p:grpSpPr>
          <a:xfrm>
            <a:off x="6989886" y="2299662"/>
            <a:ext cx="2222340" cy="3215567"/>
            <a:chOff x="6989886" y="2299662"/>
            <a:chExt cx="2222340" cy="3215567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C26202DC-2CB0-4F02-A81B-C002468784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9886" y="2299662"/>
              <a:ext cx="2222340" cy="2222340"/>
            </a:xfrm>
            <a:custGeom>
              <a:avLst/>
              <a:gdLst>
                <a:gd name="connsiteX0" fmla="*/ 1742342 w 3484684"/>
                <a:gd name="connsiteY0" fmla="*/ 0 h 3484684"/>
                <a:gd name="connsiteX1" fmla="*/ 3484684 w 3484684"/>
                <a:gd name="connsiteY1" fmla="*/ 1742342 h 3484684"/>
                <a:gd name="connsiteX2" fmla="*/ 1742342 w 3484684"/>
                <a:gd name="connsiteY2" fmla="*/ 3484684 h 3484684"/>
                <a:gd name="connsiteX3" fmla="*/ 0 w 3484684"/>
                <a:gd name="connsiteY3" fmla="*/ 1742342 h 3484684"/>
                <a:gd name="connsiteX4" fmla="*/ 1742342 w 3484684"/>
                <a:gd name="connsiteY4" fmla="*/ 0 h 348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4684" h="3484684">
                  <a:moveTo>
                    <a:pt x="1742342" y="0"/>
                  </a:moveTo>
                  <a:cubicBezTo>
                    <a:pt x="2704611" y="0"/>
                    <a:pt x="3484684" y="780073"/>
                    <a:pt x="3484684" y="1742342"/>
                  </a:cubicBezTo>
                  <a:cubicBezTo>
                    <a:pt x="3484684" y="2704611"/>
                    <a:pt x="2704611" y="3484684"/>
                    <a:pt x="1742342" y="3484684"/>
                  </a:cubicBezTo>
                  <a:cubicBezTo>
                    <a:pt x="780073" y="3484684"/>
                    <a:pt x="0" y="2704611"/>
                    <a:pt x="0" y="1742342"/>
                  </a:cubicBezTo>
                  <a:cubicBezTo>
                    <a:pt x="0" y="780073"/>
                    <a:pt x="780073" y="0"/>
                    <a:pt x="1742342" y="0"/>
                  </a:cubicBezTo>
                  <a:close/>
                </a:path>
              </a:pathLst>
            </a:custGeom>
            <a:ln w="66675">
              <a:solidFill>
                <a:schemeClr val="tx1"/>
              </a:solidFill>
            </a:ln>
            <a:effectLst>
              <a:outerShdw blurRad="101600" dist="88900" dir="5400000" sx="104000" sy="104000" algn="ctr" rotWithShape="0">
                <a:schemeClr val="bg1"/>
              </a:outerShdw>
            </a:effectLst>
          </p:spPr>
        </p:pic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65B34C59-B545-4988-8802-AEDBF659F04A}"/>
                </a:ext>
              </a:extLst>
            </p:cNvPr>
            <p:cNvSpPr txBox="1"/>
            <p:nvPr/>
          </p:nvSpPr>
          <p:spPr>
            <a:xfrm>
              <a:off x="7319010" y="4807343"/>
              <a:ext cx="17030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66 </a:t>
              </a:r>
              <a:r>
                <a:rPr lang="pt-BR" sz="4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</a:t>
              </a:r>
              <a:endParaRPr lang="pt-BR" sz="4000" dirty="0"/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9EFBC74E-0FE7-459A-9794-7AED13F55CE7}"/>
              </a:ext>
            </a:extLst>
          </p:cNvPr>
          <p:cNvSpPr txBox="1"/>
          <p:nvPr/>
        </p:nvSpPr>
        <p:spPr>
          <a:xfrm>
            <a:off x="9881235" y="4433475"/>
            <a:ext cx="2767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</a:t>
            </a:r>
            <a:endParaRPr lang="pt-BR" sz="4000" dirty="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0A1106A-6928-4AA0-8882-D2482AAAF962}"/>
              </a:ext>
            </a:extLst>
          </p:cNvPr>
          <p:cNvSpPr txBox="1"/>
          <p:nvPr/>
        </p:nvSpPr>
        <p:spPr>
          <a:xfrm>
            <a:off x="289560" y="370201"/>
            <a:ext cx="1181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Quarta Colônia tem os dinossauros mais antigos do mundo!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FCF9EF05-7DEA-46E2-BA5B-F4E5B46D45D6}"/>
              </a:ext>
            </a:extLst>
          </p:cNvPr>
          <p:cNvSpPr/>
          <p:nvPr/>
        </p:nvSpPr>
        <p:spPr>
          <a:xfrm>
            <a:off x="10274617" y="2599641"/>
            <a:ext cx="1640206" cy="1640206"/>
          </a:xfrm>
          <a:prstGeom prst="ellipse">
            <a:avLst/>
          </a:prstGeom>
          <a:ln w="66675">
            <a:solidFill>
              <a:schemeClr val="tx1"/>
            </a:solidFill>
          </a:ln>
          <a:effectLst>
            <a:outerShdw blurRad="266700" dist="38100" dir="2700000" sx="107000" sy="107000" algn="tl" rotWithShape="0">
              <a:prstClr val="black">
                <a:alpha val="7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551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B067E41-D5EA-4F5A-8DC3-50FF6494FA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0" name="Picture 2" descr="A imagem pode conter: montanha, planta, cÃ©u, atividades ao ar livre e natureza">
            <a:extLst>
              <a:ext uri="{FF2B5EF4-FFF2-40B4-BE49-F238E27FC236}">
                <a16:creationId xmlns:a16="http://schemas.microsoft.com/office/drawing/2014/main" id="{4182EAD2-B8B8-4F05-BCEB-761B332E3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183"/>
            <a:ext cx="12192000" cy="66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Elipse 92">
            <a:extLst>
              <a:ext uri="{FF2B5EF4-FFF2-40B4-BE49-F238E27FC236}">
                <a16:creationId xmlns:a16="http://schemas.microsoft.com/office/drawing/2014/main" id="{2A5BFCD8-9116-424E-8958-519BD6E9C50F}"/>
              </a:ext>
            </a:extLst>
          </p:cNvPr>
          <p:cNvSpPr/>
          <p:nvPr/>
        </p:nvSpPr>
        <p:spPr>
          <a:xfrm>
            <a:off x="5600798" y="2743200"/>
            <a:ext cx="3761153" cy="3525126"/>
          </a:xfrm>
          <a:prstGeom prst="ellipse">
            <a:avLst/>
          </a:prstGeom>
          <a:noFill/>
          <a:ln w="152400">
            <a:solidFill>
              <a:schemeClr val="tx1">
                <a:lumMod val="95000"/>
              </a:schemeClr>
            </a:solidFill>
          </a:ln>
          <a:effectLst>
            <a:outerShdw blurRad="114300" dist="1524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97" name="Agrupar 96">
            <a:extLst>
              <a:ext uri="{FF2B5EF4-FFF2-40B4-BE49-F238E27FC236}">
                <a16:creationId xmlns:a16="http://schemas.microsoft.com/office/drawing/2014/main" id="{D181CA68-8E3E-4B3F-8737-906451B3B542}"/>
              </a:ext>
            </a:extLst>
          </p:cNvPr>
          <p:cNvGrpSpPr/>
          <p:nvPr/>
        </p:nvGrpSpPr>
        <p:grpSpPr>
          <a:xfrm>
            <a:off x="1304581" y="461219"/>
            <a:ext cx="3596267" cy="1185487"/>
            <a:chOff x="1304581" y="461219"/>
            <a:chExt cx="3596267" cy="1185487"/>
          </a:xfrm>
        </p:grpSpPr>
        <p:sp>
          <p:nvSpPr>
            <p:cNvPr id="94" name="CaixaDeTexto 93">
              <a:extLst>
                <a:ext uri="{FF2B5EF4-FFF2-40B4-BE49-F238E27FC236}">
                  <a16:creationId xmlns:a16="http://schemas.microsoft.com/office/drawing/2014/main" id="{4D4A11DC-53EF-482E-A074-F7EC6F2CF86C}"/>
                </a:ext>
              </a:extLst>
            </p:cNvPr>
            <p:cNvSpPr txBox="1"/>
            <p:nvPr/>
          </p:nvSpPr>
          <p:spPr>
            <a:xfrm>
              <a:off x="1304581" y="461219"/>
              <a:ext cx="26666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800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Heavy" panose="020B0903020102020204" pitchFamily="34" charset="0"/>
                </a:rPr>
                <a:t>~130 </a:t>
              </a:r>
              <a:r>
                <a:rPr lang="pt-BR" sz="4800" dirty="0" err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Heavy" panose="020B0903020102020204" pitchFamily="34" charset="0"/>
                </a:rPr>
                <a:t>Ma</a:t>
              </a:r>
              <a:endParaRPr lang="pt-BR" sz="48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endParaRPr>
            </a:p>
          </p:txBody>
        </p:sp>
        <p:cxnSp>
          <p:nvCxnSpPr>
            <p:cNvPr id="96" name="Conector de Seta Reta 95">
              <a:extLst>
                <a:ext uri="{FF2B5EF4-FFF2-40B4-BE49-F238E27FC236}">
                  <a16:creationId xmlns:a16="http://schemas.microsoft.com/office/drawing/2014/main" id="{5E99F0C7-4C1D-4426-9791-5A1397FC87D6}"/>
                </a:ext>
              </a:extLst>
            </p:cNvPr>
            <p:cNvCxnSpPr/>
            <p:nvPr/>
          </p:nvCxnSpPr>
          <p:spPr>
            <a:xfrm>
              <a:off x="3971208" y="1059192"/>
              <a:ext cx="929640" cy="587514"/>
            </a:xfrm>
            <a:prstGeom prst="straightConnector1">
              <a:avLst/>
            </a:prstGeom>
            <a:ln w="76200">
              <a:solidFill>
                <a:schemeClr val="accent3">
                  <a:lumMod val="75000"/>
                </a:schemeClr>
              </a:solidFill>
              <a:tailEnd type="triangle"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9" name="Imagem 98" descr="Lagarto com a boca aberta&#10;&#10;Descrição gerada automaticamente">
            <a:extLst>
              <a:ext uri="{FF2B5EF4-FFF2-40B4-BE49-F238E27FC236}">
                <a16:creationId xmlns:a16="http://schemas.microsoft.com/office/drawing/2014/main" id="{6EEF25BC-7A3C-46A5-9C11-9DFB35F56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154" y="401045"/>
            <a:ext cx="4741461" cy="1992421"/>
          </a:xfrm>
          <a:prstGeom prst="rect">
            <a:avLst/>
          </a:prstGeom>
          <a:effectLst>
            <a:outerShdw blurRad="101600" dist="114300" dir="5400000" algn="ctr" rotWithShape="0">
              <a:schemeClr val="bg1">
                <a:alpha val="98000"/>
              </a:scheme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8061B47-4A20-48BE-89E1-575CA5DA4228}"/>
              </a:ext>
            </a:extLst>
          </p:cNvPr>
          <p:cNvSpPr txBox="1"/>
          <p:nvPr/>
        </p:nvSpPr>
        <p:spPr>
          <a:xfrm>
            <a:off x="2175329" y="3506268"/>
            <a:ext cx="3591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~233 </a:t>
            </a:r>
            <a:r>
              <a:rPr lang="pt-BR" sz="6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Ma</a:t>
            </a:r>
            <a:endParaRPr lang="pt-B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53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32993-4208-4699-980F-25AFF3B7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376" y="2869895"/>
            <a:ext cx="10305541" cy="1090788"/>
          </a:xfrm>
        </p:spPr>
        <p:txBody>
          <a:bodyPr>
            <a:noAutofit/>
          </a:bodyPr>
          <a:lstStyle/>
          <a:p>
            <a:pPr algn="l"/>
            <a:r>
              <a:rPr lang="pt-BR" sz="5200" dirty="0"/>
              <a:t>Por que fósseis são importantes?</a:t>
            </a:r>
          </a:p>
        </p:txBody>
      </p:sp>
      <p:pic>
        <p:nvPicPr>
          <p:cNvPr id="3" name="Picture 4" descr="http://www.christart.com/IMAGES-art9ab/clipart/1989/fossil.png">
            <a:extLst>
              <a:ext uri="{FF2B5EF4-FFF2-40B4-BE49-F238E27FC236}">
                <a16:creationId xmlns:a16="http://schemas.microsoft.com/office/drawing/2014/main" id="{02792227-44A2-4DB6-84FB-5A5DEEB5D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25251">
            <a:off x="424172" y="4475393"/>
            <a:ext cx="4359503" cy="1812657"/>
          </a:xfrm>
          <a:prstGeom prst="rect">
            <a:avLst/>
          </a:prstGeom>
          <a:noFill/>
          <a:effectLst>
            <a:outerShdw blurRad="177800" dist="635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5D148A9-752B-4EC4-A715-2EB1D28A8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519" y="5204876"/>
            <a:ext cx="2333796" cy="1566099"/>
          </a:xfrm>
          <a:prstGeom prst="rect">
            <a:avLst/>
          </a:prstGeom>
          <a:effectLst>
            <a:outerShdw blurRad="177800" dist="63500" dir="5400000" algn="ctr" rotWithShape="0">
              <a:schemeClr val="bg1"/>
            </a:outerShdw>
          </a:effectLst>
        </p:spPr>
      </p:pic>
      <p:pic>
        <p:nvPicPr>
          <p:cNvPr id="11" name="Imagem 10" descr="Uma imagem contendo ferramenta&#10;&#10;Descrição gerada automaticamente">
            <a:extLst>
              <a:ext uri="{FF2B5EF4-FFF2-40B4-BE49-F238E27FC236}">
                <a16:creationId xmlns:a16="http://schemas.microsoft.com/office/drawing/2014/main" id="{5BBC5081-76A0-4567-8551-811EF4DA7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3013">
            <a:off x="7345993" y="4421856"/>
            <a:ext cx="3508735" cy="2481507"/>
          </a:xfrm>
          <a:prstGeom prst="rect">
            <a:avLst/>
          </a:prstGeom>
          <a:effectLst>
            <a:outerShdw blurRad="177800" dist="63500" dir="5400000" algn="ctr" rotWithShape="0">
              <a:schemeClr val="bg1"/>
            </a:outerShdw>
          </a:effectLst>
        </p:spPr>
      </p:pic>
      <p:pic>
        <p:nvPicPr>
          <p:cNvPr id="10" name="Imagem 9" descr="Imagem digital fictícia de personagem de desenho animado&#10;&#10;Descrição gerada automaticamente">
            <a:extLst>
              <a:ext uri="{FF2B5EF4-FFF2-40B4-BE49-F238E27FC236}">
                <a16:creationId xmlns:a16="http://schemas.microsoft.com/office/drawing/2014/main" id="{BF7E96E3-CA42-4D9A-A028-6473F3A815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7515" y="4254443"/>
            <a:ext cx="1382402" cy="1809427"/>
          </a:xfrm>
          <a:prstGeom prst="rect">
            <a:avLst/>
          </a:prstGeom>
          <a:effectLst>
            <a:outerShdw blurRad="139700" dist="139700" dir="5400000" algn="ctr" rotWithShape="0">
              <a:schemeClr val="bg1">
                <a:alpha val="57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5667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410F1-F03F-4013-B20E-C0E57F1D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5400" dirty="0"/>
              <a:t>Fósseis são cativantes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BE02CDC-39BE-46F1-B92A-452AE1AE2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504" y="3117226"/>
            <a:ext cx="5047562" cy="2863720"/>
          </a:xfrm>
          <a:prstGeom prst="rect">
            <a:avLst/>
          </a:prstGeom>
        </p:spPr>
      </p:pic>
      <p:sp>
        <p:nvSpPr>
          <p:cNvPr id="7" name="Forma Livre: Forma 6">
            <a:extLst>
              <a:ext uri="{FF2B5EF4-FFF2-40B4-BE49-F238E27FC236}">
                <a16:creationId xmlns:a16="http://schemas.microsoft.com/office/drawing/2014/main" id="{F277414B-2C4A-4556-97D1-BC12A1177572}"/>
              </a:ext>
            </a:extLst>
          </p:cNvPr>
          <p:cNvSpPr/>
          <p:nvPr/>
        </p:nvSpPr>
        <p:spPr>
          <a:xfrm>
            <a:off x="570974" y="5253938"/>
            <a:ext cx="1334278" cy="746449"/>
          </a:xfrm>
          <a:custGeom>
            <a:avLst/>
            <a:gdLst>
              <a:gd name="connsiteX0" fmla="*/ 1101012 w 1334278"/>
              <a:gd name="connsiteY0" fmla="*/ 0 h 746449"/>
              <a:gd name="connsiteX1" fmla="*/ 1334278 w 1334278"/>
              <a:gd name="connsiteY1" fmla="*/ 746449 h 746449"/>
              <a:gd name="connsiteX2" fmla="*/ 0 w 1334278"/>
              <a:gd name="connsiteY2" fmla="*/ 746449 h 746449"/>
              <a:gd name="connsiteX3" fmla="*/ 65314 w 1334278"/>
              <a:gd name="connsiteY3" fmla="*/ 158620 h 746449"/>
              <a:gd name="connsiteX4" fmla="*/ 1101012 w 1334278"/>
              <a:gd name="connsiteY4" fmla="*/ 0 h 74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4278" h="746449">
                <a:moveTo>
                  <a:pt x="1101012" y="0"/>
                </a:moveTo>
                <a:lnTo>
                  <a:pt x="1334278" y="746449"/>
                </a:lnTo>
                <a:lnTo>
                  <a:pt x="0" y="746449"/>
                </a:lnTo>
                <a:lnTo>
                  <a:pt x="65314" y="158620"/>
                </a:lnTo>
                <a:lnTo>
                  <a:pt x="1101012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3480B5C-13E6-4E45-A357-441F6C4680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5961" y="3117226"/>
            <a:ext cx="5748599" cy="2863720"/>
          </a:xfrm>
          <a:prstGeom prst="rect">
            <a:avLst/>
          </a:prstGeom>
        </p:spPr>
      </p:pic>
      <p:pic>
        <p:nvPicPr>
          <p:cNvPr id="9" name="Imagem 8" descr="Criança comendo brócolis&#10;&#10;Descrição gerada automaticamente">
            <a:extLst>
              <a:ext uri="{FF2B5EF4-FFF2-40B4-BE49-F238E27FC236}">
                <a16:creationId xmlns:a16="http://schemas.microsoft.com/office/drawing/2014/main" id="{BA1E420E-2159-41CD-BBBE-D2BEA881F4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017" y="2434185"/>
            <a:ext cx="5377543" cy="4033157"/>
          </a:xfrm>
          <a:prstGeom prst="rect">
            <a:avLst/>
          </a:prstGeom>
        </p:spPr>
      </p:pic>
      <p:pic>
        <p:nvPicPr>
          <p:cNvPr id="10" name="Imagem 9" descr="Uma imagem contendo pessoa, segurando, comida, mão&#10;&#10;Descrição gerada automaticamente">
            <a:extLst>
              <a:ext uri="{FF2B5EF4-FFF2-40B4-BE49-F238E27FC236}">
                <a16:creationId xmlns:a16="http://schemas.microsoft.com/office/drawing/2014/main" id="{C409F670-8042-4683-9AAC-6D59C1C07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26" y="2434185"/>
            <a:ext cx="5351624" cy="401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6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Relógio de ponteiros&#10;&#10;Descrição gerada automaticamente">
            <a:extLst>
              <a:ext uri="{FF2B5EF4-FFF2-40B4-BE49-F238E27FC236}">
                <a16:creationId xmlns:a16="http://schemas.microsoft.com/office/drawing/2014/main" id="{8F199EA5-6EDC-462B-9FAA-F2EFC20F6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04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410F1-F03F-4013-B20E-C0E57F1D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5400" dirty="0"/>
              <a:t>Paleontologia e educação</a:t>
            </a:r>
          </a:p>
        </p:txBody>
      </p:sp>
      <p:pic>
        <p:nvPicPr>
          <p:cNvPr id="5" name="Imagem 4" descr="Uma imagem contendo desenho&#10;&#10;Descrição gerada automaticamente">
            <a:extLst>
              <a:ext uri="{FF2B5EF4-FFF2-40B4-BE49-F238E27FC236}">
                <a16:creationId xmlns:a16="http://schemas.microsoft.com/office/drawing/2014/main" id="{C10C1572-451D-464A-B4A9-B9F5A92B85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3749" y="1938864"/>
            <a:ext cx="4079498" cy="3870887"/>
          </a:xfrm>
          <a:prstGeom prst="rect">
            <a:avLst/>
          </a:prstGeom>
        </p:spPr>
      </p:pic>
      <p:pic>
        <p:nvPicPr>
          <p:cNvPr id="6" name="Imagem 5" descr="Uma imagem contendo bolo, mesa, decorado&#10;&#10;Descrição gerada automaticamente">
            <a:extLst>
              <a:ext uri="{FF2B5EF4-FFF2-40B4-BE49-F238E27FC236}">
                <a16:creationId xmlns:a16="http://schemas.microsoft.com/office/drawing/2014/main" id="{11C7D01B-580E-4B0E-93EA-215ED9C9DC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063" y="4115083"/>
            <a:ext cx="2736828" cy="2736828"/>
          </a:xfrm>
          <a:prstGeom prst="rect">
            <a:avLst/>
          </a:prstGeom>
        </p:spPr>
      </p:pic>
      <p:pic>
        <p:nvPicPr>
          <p:cNvPr id="8" name="Imagem 7" descr="Uma imagem contendo placa, placar, segurando, desenho&#10;&#10;Descrição gerada automaticamente">
            <a:extLst>
              <a:ext uri="{FF2B5EF4-FFF2-40B4-BE49-F238E27FC236}">
                <a16:creationId xmlns:a16="http://schemas.microsoft.com/office/drawing/2014/main" id="{CA1FB18B-D831-4445-B40A-AD1DEB5D81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p:blipFill>
        <p:spPr>
          <a:xfrm rot="21197813">
            <a:off x="5707333" y="1882791"/>
            <a:ext cx="2490443" cy="2462966"/>
          </a:xfrm>
          <a:custGeom>
            <a:avLst/>
            <a:gdLst>
              <a:gd name="connsiteX0" fmla="*/ 2352040 w 4704080"/>
              <a:gd name="connsiteY0" fmla="*/ 0 h 4652180"/>
              <a:gd name="connsiteX1" fmla="*/ 4704080 w 4704080"/>
              <a:gd name="connsiteY1" fmla="*/ 2326090 h 4652180"/>
              <a:gd name="connsiteX2" fmla="*/ 2352040 w 4704080"/>
              <a:gd name="connsiteY2" fmla="*/ 4652180 h 4652180"/>
              <a:gd name="connsiteX3" fmla="*/ 0 w 4704080"/>
              <a:gd name="connsiteY3" fmla="*/ 2326090 h 4652180"/>
              <a:gd name="connsiteX4" fmla="*/ 2352040 w 4704080"/>
              <a:gd name="connsiteY4" fmla="*/ 0 h 465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4080" h="4652180">
                <a:moveTo>
                  <a:pt x="2352040" y="0"/>
                </a:moveTo>
                <a:cubicBezTo>
                  <a:pt x="3651036" y="0"/>
                  <a:pt x="4704080" y="1041426"/>
                  <a:pt x="4704080" y="2326090"/>
                </a:cubicBezTo>
                <a:cubicBezTo>
                  <a:pt x="4704080" y="3610754"/>
                  <a:pt x="3651036" y="4652180"/>
                  <a:pt x="2352040" y="4652180"/>
                </a:cubicBezTo>
                <a:cubicBezTo>
                  <a:pt x="1053044" y="4652180"/>
                  <a:pt x="0" y="3610754"/>
                  <a:pt x="0" y="2326090"/>
                </a:cubicBezTo>
                <a:cubicBezTo>
                  <a:pt x="0" y="1041426"/>
                  <a:pt x="1053044" y="0"/>
                  <a:pt x="2352040" y="0"/>
                </a:cubicBezTo>
                <a:close/>
              </a:path>
            </a:pathLst>
          </a:custGeom>
          <a:effectLst>
            <a:outerShdw blurRad="203200" dist="127000" dir="2700000" algn="tl" rotWithShape="0">
              <a:prstClr val="black">
                <a:alpha val="64000"/>
              </a:prstClr>
            </a:outerShdw>
          </a:effectLst>
        </p:spPr>
      </p:pic>
      <p:pic>
        <p:nvPicPr>
          <p:cNvPr id="10" name="Imagem 9" descr="Uma imagem contendo montanha, edifício, pedaço, neve&#10;&#10;Descrição gerada automaticamente">
            <a:extLst>
              <a:ext uri="{FF2B5EF4-FFF2-40B4-BE49-F238E27FC236}">
                <a16:creationId xmlns:a16="http://schemas.microsoft.com/office/drawing/2014/main" id="{356CF4D6-87BD-4F17-86F9-DE1D0DCFA6C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581" y="4569460"/>
            <a:ext cx="1607527" cy="1479345"/>
          </a:xfrm>
          <a:prstGeom prst="rect">
            <a:avLst/>
          </a:prstGeom>
          <a:effectLst>
            <a:outerShdw blurRad="114300" dist="114300" dir="5400000" sx="102000" sy="102000" algn="ctr" rotWithShape="0">
              <a:schemeClr val="bg1"/>
            </a:outerShdw>
          </a:effectLst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F3DCB553-9975-4C19-BCDD-CB0656D7ED2C}"/>
              </a:ext>
            </a:extLst>
          </p:cNvPr>
          <p:cNvGrpSpPr/>
          <p:nvPr/>
        </p:nvGrpSpPr>
        <p:grpSpPr>
          <a:xfrm>
            <a:off x="558020" y="5166622"/>
            <a:ext cx="3507822" cy="1685289"/>
            <a:chOff x="400063" y="5031039"/>
            <a:chExt cx="2609437" cy="1253671"/>
          </a:xfrm>
          <a:effectLst>
            <a:outerShdw blurRad="50800" dist="50800" dir="5400000" algn="ctr" rotWithShape="0">
              <a:schemeClr val="bg1"/>
            </a:outerShdw>
          </a:effectLst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8F75623-729F-43A0-9880-E089D2FB3818}"/>
                </a:ext>
              </a:extLst>
            </p:cNvPr>
            <p:cNvSpPr txBox="1"/>
            <p:nvPr/>
          </p:nvSpPr>
          <p:spPr>
            <a:xfrm rot="21372973">
              <a:off x="400063" y="5207492"/>
              <a:ext cx="2170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dirty="0">
                  <a:latin typeface="Bradley Hand ITC" panose="03070402050302030203" pitchFamily="66" charset="0"/>
                </a:rPr>
                <a:t>a </a:t>
              </a:r>
              <a:r>
                <a:rPr lang="pt-BR" sz="3200" b="1" dirty="0">
                  <a:latin typeface="Bradley Hand ITC" panose="03070402050302030203" pitchFamily="66" charset="0"/>
                  <a:sym typeface="Wingdings" panose="05000000000000000000" pitchFamily="2" charset="2"/>
                </a:rPr>
                <a:t>   b</a:t>
              </a:r>
            </a:p>
            <a:p>
              <a:r>
                <a:rPr lang="pt-BR" sz="3200" b="1" dirty="0">
                  <a:latin typeface="Bradley Hand ITC" panose="03070402050302030203" pitchFamily="66" charset="0"/>
                  <a:sym typeface="Wingdings" panose="05000000000000000000" pitchFamily="2" charset="2"/>
                </a:rPr>
                <a:t>c    x</a:t>
              </a:r>
              <a:endParaRPr lang="pt-BR" sz="3200" b="1" dirty="0">
                <a:latin typeface="Bradley Hand ITC" panose="03070402050302030203" pitchFamily="66" charset="0"/>
              </a:endParaRPr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7DB7531F-A6B7-47BB-B9CA-1486401BAAE0}"/>
                </a:ext>
              </a:extLst>
            </p:cNvPr>
            <p:cNvGrpSpPr/>
            <p:nvPr/>
          </p:nvGrpSpPr>
          <p:grpSpPr>
            <a:xfrm rot="21263933">
              <a:off x="1725777" y="5031039"/>
              <a:ext cx="1283723" cy="1078994"/>
              <a:chOff x="2486429" y="5834011"/>
              <a:chExt cx="1283723" cy="1078994"/>
            </a:xfrm>
          </p:grpSpPr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E0D4A6A6-BB9F-48C4-9362-1C05574051C1}"/>
                  </a:ext>
                </a:extLst>
              </p:cNvPr>
              <p:cNvSpPr txBox="1"/>
              <p:nvPr/>
            </p:nvSpPr>
            <p:spPr>
              <a:xfrm>
                <a:off x="2486429" y="6103697"/>
                <a:ext cx="71526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200" b="1" dirty="0">
                    <a:latin typeface="Bradley Hand ITC" panose="03070402050302030203" pitchFamily="66" charset="0"/>
                  </a:rPr>
                  <a:t>x=</a:t>
                </a: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85568B3E-1F89-47B3-A7AA-0643A72EA290}"/>
                  </a:ext>
                </a:extLst>
              </p:cNvPr>
              <p:cNvSpPr txBox="1"/>
              <p:nvPr/>
            </p:nvSpPr>
            <p:spPr>
              <a:xfrm>
                <a:off x="3122218" y="5834011"/>
                <a:ext cx="64793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200" b="1" dirty="0" err="1">
                    <a:latin typeface="Bradley Hand ITC" panose="03070402050302030203" pitchFamily="66" charset="0"/>
                  </a:rPr>
                  <a:t>b.c</a:t>
                </a:r>
                <a:endParaRPr lang="pt-BR" sz="3200" b="1" dirty="0"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864E32DE-90C9-4EEC-ACC2-9CDE76DF7A82}"/>
                  </a:ext>
                </a:extLst>
              </p:cNvPr>
              <p:cNvSpPr txBox="1"/>
              <p:nvPr/>
            </p:nvSpPr>
            <p:spPr>
              <a:xfrm>
                <a:off x="3252061" y="6328230"/>
                <a:ext cx="38824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200" b="1" dirty="0">
                    <a:latin typeface="Bradley Hand ITC" panose="03070402050302030203" pitchFamily="66" charset="0"/>
                  </a:rPr>
                  <a:t>a</a:t>
                </a:r>
              </a:p>
            </p:txBody>
          </p:sp>
          <p:cxnSp>
            <p:nvCxnSpPr>
              <p:cNvPr id="16" name="Conector reto 15">
                <a:extLst>
                  <a:ext uri="{FF2B5EF4-FFF2-40B4-BE49-F238E27FC236}">
                    <a16:creationId xmlns:a16="http://schemas.microsoft.com/office/drawing/2014/main" id="{2A05448F-EBF0-4115-86C4-751505DF1A4E}"/>
                  </a:ext>
                </a:extLst>
              </p:cNvPr>
              <p:cNvCxnSpPr/>
              <p:nvPr/>
            </p:nvCxnSpPr>
            <p:spPr>
              <a:xfrm flipH="1">
                <a:off x="3166080" y="6373508"/>
                <a:ext cx="518320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E4FF004A-A08B-42AB-9186-D9A574613FD5}"/>
                </a:ext>
              </a:extLst>
            </p:cNvPr>
            <p:cNvCxnSpPr/>
            <p:nvPr/>
          </p:nvCxnSpPr>
          <p:spPr>
            <a:xfrm flipV="1">
              <a:off x="762000" y="5608320"/>
              <a:ext cx="254000" cy="327869"/>
            </a:xfrm>
            <a:prstGeom prst="line">
              <a:avLst/>
            </a:prstGeom>
            <a:ln w="222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EB8821EE-B9BD-4038-AFAF-311CC7676C19}"/>
                </a:ext>
              </a:extLst>
            </p:cNvPr>
            <p:cNvCxnSpPr>
              <a:cxnSpLocks/>
            </p:cNvCxnSpPr>
            <p:nvPr/>
          </p:nvCxnSpPr>
          <p:spPr>
            <a:xfrm>
              <a:off x="714725" y="5744859"/>
              <a:ext cx="348550" cy="140448"/>
            </a:xfrm>
            <a:prstGeom prst="line">
              <a:avLst/>
            </a:prstGeom>
            <a:ln w="222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have Direita 21">
              <a:extLst>
                <a:ext uri="{FF2B5EF4-FFF2-40B4-BE49-F238E27FC236}">
                  <a16:creationId xmlns:a16="http://schemas.microsoft.com/office/drawing/2014/main" id="{49E25797-85FE-4925-BAA0-3F75F3E3A2B7}"/>
                </a:ext>
              </a:extLst>
            </p:cNvPr>
            <p:cNvSpPr/>
            <p:nvPr/>
          </p:nvSpPr>
          <p:spPr>
            <a:xfrm rot="21250411">
              <a:off x="1463455" y="5197268"/>
              <a:ext cx="188801" cy="1014052"/>
            </a:xfrm>
            <a:prstGeom prst="rightBrace">
              <a:avLst>
                <a:gd name="adj1" fmla="val 71276"/>
                <a:gd name="adj2" fmla="val 48998"/>
              </a:avLst>
            </a:prstGeom>
            <a:ln w="2222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7" name="Imagem 26">
            <a:extLst>
              <a:ext uri="{FF2B5EF4-FFF2-40B4-BE49-F238E27FC236}">
                <a16:creationId xmlns:a16="http://schemas.microsoft.com/office/drawing/2014/main" id="{D354295C-A09B-4EDF-9E7D-ABA626FB122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67512">
            <a:off x="349454" y="2281634"/>
            <a:ext cx="3600150" cy="1665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44F36C59-135D-45B3-9CF0-FABBDB69E3C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36894">
            <a:off x="1019121" y="2171489"/>
            <a:ext cx="4052300" cy="290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9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410F1-F03F-4013-B20E-C0E57F1D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5400" dirty="0"/>
              <a:t>Fósseis e </a:t>
            </a:r>
            <a:r>
              <a:rPr lang="pt-BR" sz="5400" i="1" dirty="0"/>
              <a:t>marketing</a:t>
            </a:r>
          </a:p>
        </p:txBody>
      </p:sp>
      <p:pic>
        <p:nvPicPr>
          <p:cNvPr id="5" name="Imagem 4" descr="Uma imagem contendo foto, diferente, mesa, comida&#10;&#10;Descrição gerada automaticamente">
            <a:extLst>
              <a:ext uri="{FF2B5EF4-FFF2-40B4-BE49-F238E27FC236}">
                <a16:creationId xmlns:a16="http://schemas.microsoft.com/office/drawing/2014/main" id="{8664BA5F-59C4-493C-B0FE-2B496005F2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81" y="2012446"/>
            <a:ext cx="5676712" cy="4036142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75000"/>
                <a:lumOff val="25000"/>
              </a:schemeClr>
            </a:outerShdw>
          </a:effectLst>
        </p:spPr>
      </p:pic>
      <p:pic>
        <p:nvPicPr>
          <p:cNvPr id="7" name="Imagem 6" descr="Uma imagem contendo no interior, mesa, escuro, comida&#10;&#10;Descrição gerada automaticamente">
            <a:extLst>
              <a:ext uri="{FF2B5EF4-FFF2-40B4-BE49-F238E27FC236}">
                <a16:creationId xmlns:a16="http://schemas.microsoft.com/office/drawing/2014/main" id="{FB13A877-45BC-4FF2-B626-4F96265986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7841" y="2299168"/>
            <a:ext cx="3214807" cy="5185173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75000"/>
                <a:lumOff val="25000"/>
              </a:schemeClr>
            </a:outerShdw>
            <a:softEdge rad="38100"/>
          </a:effectLst>
        </p:spPr>
      </p:pic>
      <p:pic>
        <p:nvPicPr>
          <p:cNvPr id="11" name="Imagem 10" descr="Uma imagem contendo colorido, trem&#10;&#10;Descrição gerada automaticamente">
            <a:extLst>
              <a:ext uri="{FF2B5EF4-FFF2-40B4-BE49-F238E27FC236}">
                <a16:creationId xmlns:a16="http://schemas.microsoft.com/office/drawing/2014/main" id="{E800A1F6-002B-4689-B20A-624A795709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8826">
            <a:off x="6096000" y="3848177"/>
            <a:ext cx="4078626" cy="2586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em 8" descr="Uma imagem contendo animal, molusco, invertebrado, animal marinho&#10;&#10;Descrição gerada automaticamente">
            <a:extLst>
              <a:ext uri="{FF2B5EF4-FFF2-40B4-BE49-F238E27FC236}">
                <a16:creationId xmlns:a16="http://schemas.microsoft.com/office/drawing/2014/main" id="{14652E61-3C79-4A56-B3B0-724FE7AC213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911489">
            <a:off x="8554842" y="1901897"/>
            <a:ext cx="3655948" cy="3237128"/>
          </a:xfrm>
          <a:prstGeom prst="rect">
            <a:avLst/>
          </a:prstGeom>
          <a:effectLst>
            <a:outerShdw blurRad="127000" dist="762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5508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E652D-6AA3-4123-8494-1A85D13C8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10714510" cy="1080938"/>
          </a:xfrm>
        </p:spPr>
        <p:txBody>
          <a:bodyPr>
            <a:noAutofit/>
          </a:bodyPr>
          <a:lstStyle/>
          <a:p>
            <a:r>
              <a:rPr lang="pt-BR" sz="5400" dirty="0"/>
              <a:t>Fósseis são protegidos por lei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BEDE1B6-FBB6-44CD-AB88-6AF3DAB2B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Constituição Federal de 1988</a:t>
            </a:r>
          </a:p>
          <a:p>
            <a:pPr lvl="1"/>
            <a:r>
              <a:rPr lang="pt-BR" dirty="0" err="1"/>
              <a:t>Arts</a:t>
            </a:r>
            <a:r>
              <a:rPr lang="pt-BR" dirty="0"/>
              <a:t>. 23, 24 e 216</a:t>
            </a:r>
          </a:p>
          <a:p>
            <a:endParaRPr lang="pt-BR" dirty="0"/>
          </a:p>
          <a:p>
            <a:r>
              <a:rPr lang="pt-BR" dirty="0"/>
              <a:t>Decretos-lei</a:t>
            </a:r>
          </a:p>
          <a:p>
            <a:pPr lvl="1"/>
            <a:r>
              <a:rPr lang="pt-BR" dirty="0"/>
              <a:t>Proteção de sítios fossilíferos, lei do Patrimônio Cultural </a:t>
            </a:r>
          </a:p>
          <a:p>
            <a:endParaRPr lang="pt-BR" dirty="0"/>
          </a:p>
          <a:p>
            <a:r>
              <a:rPr lang="pt-BR" dirty="0"/>
              <a:t>Leis estaduais</a:t>
            </a:r>
          </a:p>
          <a:p>
            <a:pPr lvl="1"/>
            <a:r>
              <a:rPr lang="pt-BR" dirty="0"/>
              <a:t>RS - Lei Estadual 11.738/02, de 13/12/2001.</a:t>
            </a:r>
          </a:p>
          <a:p>
            <a:pPr lvl="2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382B815-FE23-4F95-92B2-407A208753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8607" y="2153265"/>
            <a:ext cx="2681699" cy="4704735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0656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55DE24-C8D0-4F65-A9C0-72433DF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5400" dirty="0"/>
              <a:t>Os fósseis e as mudanças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C822C9-FA6C-41EE-BF01-3A78FAB8E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25643">
            <a:off x="110061" y="2075090"/>
            <a:ext cx="6773728" cy="45137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ao ar livre, animal, réptil, água&#10;&#10;Descrição gerada automaticamente">
            <a:extLst>
              <a:ext uri="{FF2B5EF4-FFF2-40B4-BE49-F238E27FC236}">
                <a16:creationId xmlns:a16="http://schemas.microsoft.com/office/drawing/2014/main" id="{1D51FE7F-729D-4592-8ECF-F194A8E6E4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131">
            <a:off x="5612545" y="2229509"/>
            <a:ext cx="6446147" cy="4557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agem 8" descr="Elefante em meio à vegetação&#10;&#10;Descrição gerada automaticamente">
            <a:extLst>
              <a:ext uri="{FF2B5EF4-FFF2-40B4-BE49-F238E27FC236}">
                <a16:creationId xmlns:a16="http://schemas.microsoft.com/office/drawing/2014/main" id="{A5A9383B-9370-45CF-ABC1-E343F08B1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3268">
            <a:off x="2209052" y="2256971"/>
            <a:ext cx="7060206" cy="4454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848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5674C2AC-A296-4E6E-A298-CD667847EF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88A19ECC-1AC6-445C-91FC-91BB4E487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873" y="204746"/>
            <a:ext cx="9390743" cy="3733800"/>
          </a:xfrm>
        </p:spPr>
        <p:txBody>
          <a:bodyPr>
            <a:noAutofit/>
          </a:bodyPr>
          <a:lstStyle/>
          <a:p>
            <a:pPr marL="68580" indent="0">
              <a:lnSpc>
                <a:spcPct val="100000"/>
              </a:lnSpc>
              <a:buNone/>
            </a:pPr>
            <a:r>
              <a:rPr lang="pt-BR" sz="3000" dirty="0">
                <a:latin typeface="Monotype Corsiva" panose="03010101010201010101" pitchFamily="66" charset="0"/>
              </a:rPr>
              <a:t>“Eu vejo o registro geológico como uma história do mundo, imperfeitamente guardada, e escrita em um dialeto variável; </a:t>
            </a:r>
          </a:p>
          <a:p>
            <a:pPr marL="68580" indent="0">
              <a:lnSpc>
                <a:spcPct val="100000"/>
              </a:lnSpc>
              <a:buNone/>
            </a:pPr>
            <a:r>
              <a:rPr lang="pt-BR" sz="3000" dirty="0">
                <a:latin typeface="Monotype Corsiva" panose="03010101010201010101" pitchFamily="66" charset="0"/>
              </a:rPr>
              <a:t>dessa história, nós só possuímos o último volume (...). </a:t>
            </a:r>
          </a:p>
          <a:p>
            <a:pPr marL="68580" indent="0">
              <a:lnSpc>
                <a:spcPct val="100000"/>
              </a:lnSpc>
              <a:buNone/>
            </a:pPr>
            <a:r>
              <a:rPr lang="pt-BR" sz="3000" dirty="0">
                <a:latin typeface="Monotype Corsiva" panose="03010101010201010101" pitchFamily="66" charset="0"/>
              </a:rPr>
              <a:t>Desse volume, se preservou apenas um ou outro</a:t>
            </a:r>
          </a:p>
          <a:p>
            <a:pPr marL="68580" indent="0">
              <a:lnSpc>
                <a:spcPct val="100000"/>
              </a:lnSpc>
              <a:buNone/>
            </a:pPr>
            <a:r>
              <a:rPr lang="pt-BR" sz="3000" dirty="0">
                <a:latin typeface="Monotype Corsiva" panose="03010101010201010101" pitchFamily="66" charset="0"/>
              </a:rPr>
              <a:t>capítulo, e de cada página, apenas umas poucas </a:t>
            </a:r>
          </a:p>
          <a:p>
            <a:pPr marL="68580" indent="0">
              <a:lnSpc>
                <a:spcPct val="100000"/>
              </a:lnSpc>
              <a:buNone/>
            </a:pPr>
            <a:r>
              <a:rPr lang="pt-BR" sz="3000" dirty="0">
                <a:latin typeface="Monotype Corsiva" panose="03010101010201010101" pitchFamily="66" charset="0"/>
              </a:rPr>
              <a:t>linhas. Cada palavra da linguagem lentamente </a:t>
            </a:r>
          </a:p>
          <a:p>
            <a:pPr marL="68580" indent="0">
              <a:lnSpc>
                <a:spcPct val="100000"/>
              </a:lnSpc>
              <a:buNone/>
            </a:pPr>
            <a:r>
              <a:rPr lang="pt-BR" sz="3000" dirty="0">
                <a:latin typeface="Monotype Corsiva" panose="03010101010201010101" pitchFamily="66" charset="0"/>
              </a:rPr>
              <a:t>cambiante, na qual a história supostamente foi </a:t>
            </a:r>
          </a:p>
          <a:p>
            <a:pPr marL="68580" indent="0">
              <a:lnSpc>
                <a:spcPct val="100000"/>
              </a:lnSpc>
              <a:buNone/>
            </a:pPr>
            <a:r>
              <a:rPr lang="pt-BR" sz="3000" dirty="0">
                <a:latin typeface="Monotype Corsiva" panose="03010101010201010101" pitchFamily="66" charset="0"/>
              </a:rPr>
              <a:t>escrita (...) deve representar as aparentemente </a:t>
            </a:r>
          </a:p>
          <a:p>
            <a:pPr marL="68580" indent="0">
              <a:lnSpc>
                <a:spcPct val="100000"/>
              </a:lnSpc>
              <a:buNone/>
            </a:pPr>
            <a:r>
              <a:rPr lang="pt-BR" sz="3000" dirty="0">
                <a:latin typeface="Monotype Corsiva" panose="03010101010201010101" pitchFamily="66" charset="0"/>
              </a:rPr>
              <a:t>abruptas mudanças nas formas de vida,</a:t>
            </a:r>
          </a:p>
          <a:p>
            <a:pPr marL="68580" indent="0">
              <a:lnSpc>
                <a:spcPct val="100000"/>
              </a:lnSpc>
              <a:buNone/>
            </a:pPr>
            <a:r>
              <a:rPr lang="pt-BR" sz="3000" dirty="0">
                <a:latin typeface="Monotype Corsiva" panose="03010101010201010101" pitchFamily="66" charset="0"/>
              </a:rPr>
              <a:t> sepultadas em consecutivas (...) </a:t>
            </a:r>
          </a:p>
          <a:p>
            <a:pPr marL="68580" indent="0">
              <a:lnSpc>
                <a:spcPct val="100000"/>
              </a:lnSpc>
              <a:buNone/>
            </a:pPr>
            <a:r>
              <a:rPr lang="pt-BR" sz="3000" dirty="0">
                <a:latin typeface="Monotype Corsiva" panose="03010101010201010101" pitchFamily="66" charset="0"/>
              </a:rPr>
              <a:t>formações geológicas.”</a:t>
            </a:r>
            <a:endParaRPr lang="en-US" sz="3000" dirty="0">
              <a:latin typeface="Monotype Corsiva" panose="03010101010201010101" pitchFamily="66" charset="0"/>
            </a:endParaRPr>
          </a:p>
        </p:txBody>
      </p:sp>
      <p:pic>
        <p:nvPicPr>
          <p:cNvPr id="6" name="Picture 2" descr="C:\Users\Flávio\Documents\My Box Files\Trabalho\Aulas\Em busca dos gaudérios do passado\charles_darwin_01.png">
            <a:extLst>
              <a:ext uri="{FF2B5EF4-FFF2-40B4-BE49-F238E27FC236}">
                <a16:creationId xmlns:a16="http://schemas.microsoft.com/office/drawing/2014/main" id="{93D9629A-4A46-479A-9530-A2E1CBC69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52412" y="126090"/>
            <a:ext cx="4923715" cy="673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445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AA34D-DB62-4219-A2BF-0A186B571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Para se aprofundar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1FEB0DD-DDB9-42E1-A516-C14E917E1A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365"/>
            <a:ext cx="12192000" cy="56896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870F8BD-26B3-43EF-A144-FA24986E7BC5}"/>
              </a:ext>
            </a:extLst>
          </p:cNvPr>
          <p:cNvSpPr txBox="1"/>
          <p:nvPr/>
        </p:nvSpPr>
        <p:spPr>
          <a:xfrm>
            <a:off x="685800" y="5775960"/>
            <a:ext cx="10652760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paleontologianasaladeaula.com</a:t>
            </a:r>
          </a:p>
        </p:txBody>
      </p:sp>
    </p:spTree>
    <p:extLst>
      <p:ext uri="{BB962C8B-B14F-4D97-AF65-F5344CB8AC3E}">
        <p14:creationId xmlns:p14="http://schemas.microsoft.com/office/powerpoint/2010/main" val="84486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49DD361-561B-48BC-8135-A12E37DAE7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" y="61431"/>
            <a:ext cx="6636319" cy="2507944"/>
          </a:xfrm>
          <a:prstGeom prst="rect">
            <a:avLst/>
          </a:prstGeom>
        </p:spPr>
      </p:pic>
      <p:pic>
        <p:nvPicPr>
          <p:cNvPr id="8" name="Espaço Reservado para Conteúdo 6" descr="Uma imagem contendo comida&#10;&#10;Descrição gerada automaticamente">
            <a:extLst>
              <a:ext uri="{FF2B5EF4-FFF2-40B4-BE49-F238E27FC236}">
                <a16:creationId xmlns:a16="http://schemas.microsoft.com/office/drawing/2014/main" id="{866F0462-8E2C-445F-A97E-A8D3BB4CB3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762" y="2381964"/>
            <a:ext cx="7159051" cy="261675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68D8E56-BC6C-475C-8832-B40BB7EB58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" y="4413414"/>
            <a:ext cx="6233160" cy="23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96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E652D-6AA3-4123-8494-1A85D13C8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10714510" cy="1080938"/>
          </a:xfrm>
        </p:spPr>
        <p:txBody>
          <a:bodyPr>
            <a:noAutofit/>
          </a:bodyPr>
          <a:lstStyle/>
          <a:p>
            <a:r>
              <a:rPr lang="pt-BR" sz="5400" dirty="0"/>
              <a:t>Para seguir no assunto...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46413AF-4271-4478-9CF9-7E4E5B1D3136}"/>
              </a:ext>
            </a:extLst>
          </p:cNvPr>
          <p:cNvSpPr txBox="1"/>
          <p:nvPr/>
        </p:nvSpPr>
        <p:spPr>
          <a:xfrm>
            <a:off x="3569018" y="2366910"/>
            <a:ext cx="84744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https://youtu.be/tkxWmh-tFGs</a:t>
            </a:r>
          </a:p>
        </p:txBody>
      </p:sp>
      <p:pic>
        <p:nvPicPr>
          <p:cNvPr id="7" name="Imagem 6" descr="Uma imagem contendo desenho&#10;&#10;Descrição gerada automaticamente">
            <a:extLst>
              <a:ext uri="{FF2B5EF4-FFF2-40B4-BE49-F238E27FC236}">
                <a16:creationId xmlns:a16="http://schemas.microsoft.com/office/drawing/2014/main" id="{1A02CAE9-CA0B-44B9-B6DB-D0BF8CAB61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440" y="2221327"/>
            <a:ext cx="3202858" cy="1207673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087F2C37-F446-449F-8D62-872531FF4494}"/>
              </a:ext>
            </a:extLst>
          </p:cNvPr>
          <p:cNvSpPr txBox="1"/>
          <p:nvPr/>
        </p:nvSpPr>
        <p:spPr>
          <a:xfrm>
            <a:off x="3569018" y="3891902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dirty="0"/>
              <a:t>glo.bo/2O25aue 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FE53FBE-9AB7-4819-8315-EB808D8988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440" y="3545323"/>
            <a:ext cx="2383638" cy="133949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A7B2BEF-8A65-41F3-8705-37DA2F71E5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468" y="5175418"/>
            <a:ext cx="7482252" cy="156028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1DA6836-46CA-43D7-865D-E38DEC14D9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10" y="4215068"/>
            <a:ext cx="2069688" cy="11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802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E652D-6AA3-4123-8494-1A85D13C8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10714510" cy="1080938"/>
          </a:xfrm>
        </p:spPr>
        <p:txBody>
          <a:bodyPr>
            <a:noAutofit/>
          </a:bodyPr>
          <a:lstStyle/>
          <a:p>
            <a:r>
              <a:rPr lang="pt-BR" sz="5400" dirty="0"/>
              <a:t>O CAPPA na sua casa</a:t>
            </a:r>
          </a:p>
        </p:txBody>
      </p:sp>
      <p:pic>
        <p:nvPicPr>
          <p:cNvPr id="13" name="Imagem 12" descr="Uma imagem contendo texto, livro, foto, homem&#10;&#10;Descrição gerada automaticamente">
            <a:extLst>
              <a:ext uri="{FF2B5EF4-FFF2-40B4-BE49-F238E27FC236}">
                <a16:creationId xmlns:a16="http://schemas.microsoft.com/office/drawing/2014/main" id="{018C8A9A-E6EB-433E-88A1-DB574BAA2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0792">
            <a:off x="3616405" y="2629873"/>
            <a:ext cx="5586838" cy="4542777"/>
          </a:xfrm>
          <a:prstGeom prst="rect">
            <a:avLst/>
          </a:prstGeom>
          <a:effectLst>
            <a:outerShdw blurRad="88900" dist="38100" dir="2700000" algn="tl" rotWithShape="0">
              <a:prstClr val="black"/>
            </a:outerShdw>
          </a:effectLst>
        </p:spPr>
      </p:pic>
      <p:pic>
        <p:nvPicPr>
          <p:cNvPr id="11" name="Imagem 10" descr="Uma imagem contendo texto, livro&#10;&#10;Descrição gerada automaticamente">
            <a:extLst>
              <a:ext uri="{FF2B5EF4-FFF2-40B4-BE49-F238E27FC236}">
                <a16:creationId xmlns:a16="http://schemas.microsoft.com/office/drawing/2014/main" id="{808DC451-CF7A-4B0A-8B7B-1780F27B5C8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73827">
            <a:off x="78098" y="3388237"/>
            <a:ext cx="5109790" cy="3880162"/>
          </a:xfrm>
          <a:prstGeom prst="rect">
            <a:avLst/>
          </a:prstGeom>
          <a:effectLst>
            <a:outerShdw blurRad="88900" dist="38100" dir="2700000" algn="tl" rotWithShape="0">
              <a:prstClr val="black"/>
            </a:outerShd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1C15D5B-A10E-48FA-B04A-91B2661CB7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79826"/>
            <a:ext cx="6077336" cy="398869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413B525-133C-4F75-9538-4D8126FC36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7337" y="2379826"/>
            <a:ext cx="6257744" cy="398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3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imagem pode conter: montanha, planta, cÃ©u, atividades ao ar livre e natureza">
            <a:extLst>
              <a:ext uri="{FF2B5EF4-FFF2-40B4-BE49-F238E27FC236}">
                <a16:creationId xmlns:a16="http://schemas.microsoft.com/office/drawing/2014/main" id="{49063432-787C-4A2F-8C32-F19340201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24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FE40031-A67A-4870-A565-FA14D07D5CFE}"/>
              </a:ext>
            </a:extLst>
          </p:cNvPr>
          <p:cNvSpPr/>
          <p:nvPr/>
        </p:nvSpPr>
        <p:spPr>
          <a:xfrm>
            <a:off x="0" y="5287068"/>
            <a:ext cx="12192000" cy="15709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5661723-5EB0-41DB-AF3F-4A3A18C6035F}"/>
              </a:ext>
            </a:extLst>
          </p:cNvPr>
          <p:cNvSpPr txBox="1"/>
          <p:nvPr/>
        </p:nvSpPr>
        <p:spPr>
          <a:xfrm>
            <a:off x="377242" y="234311"/>
            <a:ext cx="4834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Obrigado!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39B7C2F-7DD7-406E-A9C5-5A6D284C58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42" y="5287068"/>
            <a:ext cx="11281315" cy="15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93DD54-5E7F-479E-8A30-5EB994393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O tempo é relativo...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12F7EA4-92C9-4BA9-BA7B-6EC24EF96E7B}"/>
              </a:ext>
            </a:extLst>
          </p:cNvPr>
          <p:cNvSpPr/>
          <p:nvPr/>
        </p:nvSpPr>
        <p:spPr>
          <a:xfrm>
            <a:off x="10510684" y="501445"/>
            <a:ext cx="1681316" cy="15633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Espaço Reservado para Conteúdo 7" descr="Uma imagem contendo texto, lousa&#10;&#10;Descrição gerada automaticamente">
            <a:extLst>
              <a:ext uri="{FF2B5EF4-FFF2-40B4-BE49-F238E27FC236}">
                <a16:creationId xmlns:a16="http://schemas.microsoft.com/office/drawing/2014/main" id="{FC9ACFB9-DE1F-4A74-9BF5-96E70B23F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535" y="2064774"/>
            <a:ext cx="8268929" cy="4651273"/>
          </a:xfrm>
        </p:spPr>
      </p:pic>
    </p:spTree>
    <p:extLst>
      <p:ext uri="{BB962C8B-B14F-4D97-AF65-F5344CB8AC3E}">
        <p14:creationId xmlns:p14="http://schemas.microsoft.com/office/powerpoint/2010/main" val="200565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o 3D 7" descr="A Terra">
                <a:extLst>
                  <a:ext uri="{FF2B5EF4-FFF2-40B4-BE49-F238E27FC236}">
                    <a16:creationId xmlns:a16="http://schemas.microsoft.com/office/drawing/2014/main" id="{933510FE-3B4E-44E1-A8C9-C8700AB9FF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2923227"/>
                  </p:ext>
                </p:extLst>
              </p:nvPr>
            </p:nvGraphicFramePr>
            <p:xfrm rot="175704">
              <a:off x="3115615" y="127642"/>
              <a:ext cx="5527886" cy="5562325"/>
            </p:xfrm>
            <a:graphic>
              <a:graphicData uri="http://schemas.microsoft.com/office/drawing/2017/model3d">
                <am3d:model3d r:embed="rId3">
                  <am3d:spPr>
                    <a:xfrm rot="175704">
                      <a:off x="0" y="0"/>
                      <a:ext cx="5527886" cy="556232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600000" ay="666938" az="25302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979864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o 3D 7" descr="A Terra">
                <a:extLst>
                  <a:ext uri="{FF2B5EF4-FFF2-40B4-BE49-F238E27FC236}">
                    <a16:creationId xmlns:a16="http://schemas.microsoft.com/office/drawing/2014/main" id="{933510FE-3B4E-44E1-A8C9-C8700AB9FF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75704">
                <a:off x="3115615" y="127642"/>
                <a:ext cx="5527886" cy="5562325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aixaDeTexto 10">
            <a:extLst>
              <a:ext uri="{FF2B5EF4-FFF2-40B4-BE49-F238E27FC236}">
                <a16:creationId xmlns:a16="http://schemas.microsoft.com/office/drawing/2014/main" id="{B0EC582A-F8BB-4D7C-B92C-2EB24AB21F45}"/>
              </a:ext>
            </a:extLst>
          </p:cNvPr>
          <p:cNvSpPr txBox="1"/>
          <p:nvPr/>
        </p:nvSpPr>
        <p:spPr>
          <a:xfrm>
            <a:off x="2767681" y="5689133"/>
            <a:ext cx="6656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4.500.000.000 anos</a:t>
            </a:r>
          </a:p>
          <a:p>
            <a:pPr algn="ctr"/>
            <a:r>
              <a:rPr lang="pt-BR" sz="2800" dirty="0"/>
              <a:t>(4.500 </a:t>
            </a:r>
            <a:r>
              <a:rPr lang="pt-BR" sz="2800" dirty="0" err="1"/>
              <a:t>Ma</a:t>
            </a:r>
            <a:r>
              <a:rPr lang="pt-BR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790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24EC07-BA35-4077-B8CE-2519EE9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Tempo geológico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08879BD-484A-419F-A585-5B91812FCE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Relativo à idade da própria Terra</a:t>
            </a:r>
          </a:p>
          <a:p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Medido em Eras e Períodos, de 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milhares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milhões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anos</a:t>
            </a:r>
          </a:p>
          <a:p>
            <a:endParaRPr lang="pt-B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tempo </a:t>
            </a: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PROFUNDO</a:t>
            </a:r>
            <a:r>
              <a:rPr lang="pt-B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difícil de imaginar</a:t>
            </a:r>
          </a:p>
        </p:txBody>
      </p:sp>
    </p:spTree>
    <p:extLst>
      <p:ext uri="{BB962C8B-B14F-4D97-AF65-F5344CB8AC3E}">
        <p14:creationId xmlns:p14="http://schemas.microsoft.com/office/powerpoint/2010/main" val="648415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C6DD0D-EDBB-479F-A8EB-132FDF4C1F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1795" y="573405"/>
            <a:ext cx="1640206" cy="1514476"/>
          </a:xfrm>
          <a:prstGeom prst="rect">
            <a:avLst/>
          </a:prstGeom>
        </p:spPr>
      </p:pic>
      <p:pic>
        <p:nvPicPr>
          <p:cNvPr id="3" name="Picture 3" descr="C:\Users\Flávio\Desktop\time_spiral_diagram2.png">
            <a:extLst>
              <a:ext uri="{FF2B5EF4-FFF2-40B4-BE49-F238E27FC236}">
                <a16:creationId xmlns:a16="http://schemas.microsoft.com/office/drawing/2014/main" id="{CF298B76-054C-483A-853C-23A260B7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858298" y="-741100"/>
            <a:ext cx="8871366" cy="802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B847AE4-DF4D-40A7-B9F1-19A04D6291D1}"/>
              </a:ext>
            </a:extLst>
          </p:cNvPr>
          <p:cNvGrpSpPr/>
          <p:nvPr/>
        </p:nvGrpSpPr>
        <p:grpSpPr>
          <a:xfrm>
            <a:off x="7669161" y="5801033"/>
            <a:ext cx="4031224" cy="954107"/>
            <a:chOff x="7669161" y="5801033"/>
            <a:chExt cx="4031224" cy="954107"/>
          </a:xfrm>
        </p:grpSpPr>
        <p:cxnSp>
          <p:nvCxnSpPr>
            <p:cNvPr id="4" name="Conector de Seta Reta 3">
              <a:extLst>
                <a:ext uri="{FF2B5EF4-FFF2-40B4-BE49-F238E27FC236}">
                  <a16:creationId xmlns:a16="http://schemas.microsoft.com/office/drawing/2014/main" id="{26F2CFB3-9F48-4C12-9AAA-1523322E2F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69161" y="6292645"/>
              <a:ext cx="845575" cy="3048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>
              <a:outerShdw blurRad="63500" dist="25400" sx="108000" sy="108000" algn="ctr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34E6F3A1-6173-4945-81A2-24EA607959EF}"/>
                </a:ext>
              </a:extLst>
            </p:cNvPr>
            <p:cNvSpPr txBox="1"/>
            <p:nvPr/>
          </p:nvSpPr>
          <p:spPr>
            <a:xfrm>
              <a:off x="8023121" y="5801033"/>
              <a:ext cx="36772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/>
                <a:t>origem da Terra </a:t>
              </a:r>
            </a:p>
            <a:p>
              <a:pPr algn="ctr"/>
              <a:r>
                <a:rPr lang="pt-BR" sz="2800" dirty="0"/>
                <a:t>(4.500 </a:t>
              </a:r>
              <a:r>
                <a:rPr lang="pt-BR" sz="2800" dirty="0" err="1"/>
                <a:t>Ma</a:t>
              </a:r>
              <a:r>
                <a:rPr lang="pt-BR" sz="2800" dirty="0"/>
                <a:t>)</a:t>
              </a: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912783A-5E0F-4EDF-8F98-BBBB430A41F4}"/>
              </a:ext>
            </a:extLst>
          </p:cNvPr>
          <p:cNvGrpSpPr/>
          <p:nvPr/>
        </p:nvGrpSpPr>
        <p:grpSpPr>
          <a:xfrm>
            <a:off x="8891033" y="4249256"/>
            <a:ext cx="3814915" cy="1161256"/>
            <a:chOff x="8891033" y="4249256"/>
            <a:chExt cx="3814915" cy="1161256"/>
          </a:xfrm>
        </p:grpSpPr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C9BB46D4-CC86-44B8-8D81-832905D970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891033" y="4249256"/>
              <a:ext cx="665922" cy="38173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>
              <a:outerShdw blurRad="63500" dist="25400" sx="108000" sy="108000" algn="ctr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BA8EE21-CB11-4652-B176-5787E54A5B14}"/>
                </a:ext>
              </a:extLst>
            </p:cNvPr>
            <p:cNvSpPr txBox="1"/>
            <p:nvPr/>
          </p:nvSpPr>
          <p:spPr>
            <a:xfrm>
              <a:off x="9028684" y="4456405"/>
              <a:ext cx="36772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800" dirty="0"/>
                <a:t>origem da vida </a:t>
              </a:r>
            </a:p>
            <a:p>
              <a:pPr algn="ctr"/>
              <a:r>
                <a:rPr lang="pt-BR" sz="2800" dirty="0"/>
                <a:t>(~3.500 </a:t>
              </a:r>
              <a:r>
                <a:rPr lang="pt-BR" sz="2800" dirty="0" err="1"/>
                <a:t>Ma</a:t>
              </a:r>
              <a:r>
                <a:rPr lang="pt-BR" sz="2800" dirty="0"/>
                <a:t>)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02311B7D-2173-40F9-AE7E-3894D55A3E35}"/>
              </a:ext>
            </a:extLst>
          </p:cNvPr>
          <p:cNvGrpSpPr/>
          <p:nvPr/>
        </p:nvGrpSpPr>
        <p:grpSpPr>
          <a:xfrm>
            <a:off x="-218554" y="5636962"/>
            <a:ext cx="4478380" cy="898928"/>
            <a:chOff x="-218554" y="5636962"/>
            <a:chExt cx="4478380" cy="898928"/>
          </a:xfrm>
        </p:grpSpPr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BA028A56-047A-4EC8-A079-D99DE0250F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3440" y="5636962"/>
              <a:ext cx="866386" cy="16407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>
              <a:outerShdw blurRad="63500" dist="25400" sx="108000" sy="108000" algn="ctr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B1C676A4-A799-44CD-82A4-F067E40BBC5E}"/>
                </a:ext>
              </a:extLst>
            </p:cNvPr>
            <p:cNvSpPr txBox="1"/>
            <p:nvPr/>
          </p:nvSpPr>
          <p:spPr>
            <a:xfrm>
              <a:off x="-218554" y="5643338"/>
              <a:ext cx="386632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/>
                <a:t>origem da humanidade </a:t>
              </a:r>
            </a:p>
            <a:p>
              <a:pPr algn="ctr"/>
              <a:r>
                <a:rPr lang="pt-BR" sz="2800" dirty="0"/>
                <a:t>(~0,30 </a:t>
              </a:r>
              <a:r>
                <a:rPr lang="pt-BR" sz="2800" dirty="0" err="1"/>
                <a:t>Ma</a:t>
              </a:r>
              <a:r>
                <a:rPr lang="pt-BR" sz="2800" dirty="0"/>
                <a:t>)</a:t>
              </a:r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5938349C-447F-4342-9553-88003FEE5E67}"/>
              </a:ext>
            </a:extLst>
          </p:cNvPr>
          <p:cNvGrpSpPr/>
          <p:nvPr/>
        </p:nvGrpSpPr>
        <p:grpSpPr>
          <a:xfrm>
            <a:off x="-218554" y="322110"/>
            <a:ext cx="3866322" cy="1288542"/>
            <a:chOff x="-218554" y="322110"/>
            <a:chExt cx="3866322" cy="1288542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9AF077ED-79F2-44AC-944C-A962FBEAB0AC}"/>
                </a:ext>
              </a:extLst>
            </p:cNvPr>
            <p:cNvSpPr txBox="1"/>
            <p:nvPr/>
          </p:nvSpPr>
          <p:spPr>
            <a:xfrm>
              <a:off x="-218554" y="322110"/>
              <a:ext cx="386632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dirty="0"/>
                <a:t>origem dos dinossauros</a:t>
              </a:r>
            </a:p>
            <a:p>
              <a:pPr algn="ctr"/>
              <a:r>
                <a:rPr lang="pt-BR" sz="2800" dirty="0"/>
                <a:t>(233 </a:t>
              </a:r>
              <a:r>
                <a:rPr lang="pt-BR" sz="2800" dirty="0" err="1"/>
                <a:t>Ma</a:t>
              </a:r>
              <a:r>
                <a:rPr lang="pt-BR" sz="2800" dirty="0"/>
                <a:t>)</a:t>
              </a:r>
            </a:p>
          </p:txBody>
        </p:sp>
        <p:cxnSp>
          <p:nvCxnSpPr>
            <p:cNvPr id="16" name="Conector de Seta Reta 15">
              <a:extLst>
                <a:ext uri="{FF2B5EF4-FFF2-40B4-BE49-F238E27FC236}">
                  <a16:creationId xmlns:a16="http://schemas.microsoft.com/office/drawing/2014/main" id="{55AD967A-35C9-4DED-B1BC-66AB5E50B88B}"/>
                </a:ext>
              </a:extLst>
            </p:cNvPr>
            <p:cNvCxnSpPr>
              <a:cxnSpLocks/>
            </p:cNvCxnSpPr>
            <p:nvPr/>
          </p:nvCxnSpPr>
          <p:spPr>
            <a:xfrm>
              <a:off x="2556387" y="1042219"/>
              <a:ext cx="764458" cy="568433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>
              <a:outerShdw blurRad="63500" dist="25400" sx="108000" sy="108000" algn="ctr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132A601-7A26-469C-BD0E-C8D07075C1DE}"/>
              </a:ext>
            </a:extLst>
          </p:cNvPr>
          <p:cNvGrpSpPr/>
          <p:nvPr/>
        </p:nvGrpSpPr>
        <p:grpSpPr>
          <a:xfrm>
            <a:off x="-728602" y="3362116"/>
            <a:ext cx="3866322" cy="892552"/>
            <a:chOff x="-728602" y="3362116"/>
            <a:chExt cx="3866322" cy="892552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5AE9C29F-D5DB-49A6-8507-207308C978C5}"/>
                </a:ext>
              </a:extLst>
            </p:cNvPr>
            <p:cNvSpPr txBox="1"/>
            <p:nvPr/>
          </p:nvSpPr>
          <p:spPr>
            <a:xfrm>
              <a:off x="-728602" y="3362116"/>
              <a:ext cx="386632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400" i="1" dirty="0"/>
                <a:t>Triceratops</a:t>
              </a:r>
            </a:p>
            <a:p>
              <a:pPr algn="ctr"/>
              <a:r>
                <a:rPr lang="pt-BR" sz="2800" dirty="0"/>
                <a:t>(66 </a:t>
              </a:r>
              <a:r>
                <a:rPr lang="pt-BR" sz="2800" dirty="0" err="1"/>
                <a:t>Ma</a:t>
              </a:r>
              <a:r>
                <a:rPr lang="pt-BR" sz="2800" dirty="0"/>
                <a:t>)</a:t>
              </a:r>
            </a:p>
          </p:txBody>
        </p:sp>
        <p:cxnSp>
          <p:nvCxnSpPr>
            <p:cNvPr id="19" name="Conector de Seta Reta 18">
              <a:extLst>
                <a:ext uri="{FF2B5EF4-FFF2-40B4-BE49-F238E27FC236}">
                  <a16:creationId xmlns:a16="http://schemas.microsoft.com/office/drawing/2014/main" id="{55A89404-5237-425F-B680-7298C7FB165F}"/>
                </a:ext>
              </a:extLst>
            </p:cNvPr>
            <p:cNvCxnSpPr>
              <a:cxnSpLocks/>
            </p:cNvCxnSpPr>
            <p:nvPr/>
          </p:nvCxnSpPr>
          <p:spPr>
            <a:xfrm>
              <a:off x="2016842" y="3887972"/>
              <a:ext cx="1001661" cy="361284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  <a:effectLst>
              <a:outerShdw blurRad="63500" dist="25400" sx="108000" sy="108000" algn="ctr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709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mpulheta e um calendário">
            <a:extLst>
              <a:ext uri="{FF2B5EF4-FFF2-40B4-BE49-F238E27FC236}">
                <a16:creationId xmlns:a16="http://schemas.microsoft.com/office/drawing/2014/main" id="{D7C5E289-EE0B-4D98-B026-A92546EA12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E945715-20AD-457D-86A1-FEBD0F718B0B}"/>
              </a:ext>
            </a:extLst>
          </p:cNvPr>
          <p:cNvSpPr txBox="1"/>
          <p:nvPr/>
        </p:nvSpPr>
        <p:spPr>
          <a:xfrm>
            <a:off x="217996" y="1323282"/>
            <a:ext cx="725452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E se espremermos  a história da Terra </a:t>
            </a:r>
          </a:p>
          <a:p>
            <a:endParaRPr lang="pt-BR" sz="48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r>
              <a:rPr lang="pt-BR" sz="60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ao longo de um ano?</a:t>
            </a:r>
          </a:p>
        </p:txBody>
      </p:sp>
    </p:spTree>
    <p:extLst>
      <p:ext uri="{BB962C8B-B14F-4D97-AF65-F5344CB8AC3E}">
        <p14:creationId xmlns:p14="http://schemas.microsoft.com/office/powerpoint/2010/main" val="236523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8A011-68EF-4248-99BF-DCC01D69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A4E68B-E0E8-4FDA-9222-8E263E310A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505F68B-2229-4F0D-8FE6-81B2CF9DE9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3784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m">
  <a:themeElements>
    <a:clrScheme name="Berlim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m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m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871</TotalTime>
  <Words>603</Words>
  <Application>Microsoft Office PowerPoint</Application>
  <PresentationFormat>Widescreen</PresentationFormat>
  <Paragraphs>169</Paragraphs>
  <Slides>39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Arial</vt:lpstr>
      <vt:lpstr>Bradley Hand ITC</vt:lpstr>
      <vt:lpstr>Calibri</vt:lpstr>
      <vt:lpstr>Franklin Gothic Heavy</vt:lpstr>
      <vt:lpstr>Monotype Corsiva</vt:lpstr>
      <vt:lpstr>Trebuchet MS</vt:lpstr>
      <vt:lpstr>Berlim</vt:lpstr>
      <vt:lpstr>Apresentação do PowerPoint</vt:lpstr>
      <vt:lpstr>Antes da História:</vt:lpstr>
      <vt:lpstr>Apresentação do PowerPoint</vt:lpstr>
      <vt:lpstr>O tempo é relativo...</vt:lpstr>
      <vt:lpstr>Apresentação do PowerPoint</vt:lpstr>
      <vt:lpstr>Tempo geológico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sabemos essas idades?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 que fósseis são importantes?</vt:lpstr>
      <vt:lpstr>Fósseis são cativantes</vt:lpstr>
      <vt:lpstr>Paleontologia e educação</vt:lpstr>
      <vt:lpstr>Fósseis e marketing</vt:lpstr>
      <vt:lpstr>Fósseis são protegidos por lei</vt:lpstr>
      <vt:lpstr>Os fósseis e as mudanças</vt:lpstr>
      <vt:lpstr>Apresentação do PowerPoint</vt:lpstr>
      <vt:lpstr>Para se aprofundar</vt:lpstr>
      <vt:lpstr>Apresentação do PowerPoint</vt:lpstr>
      <vt:lpstr>Para seguir no assunto...</vt:lpstr>
      <vt:lpstr>O CAPPA na sua casa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Flávio Pretto</dc:creator>
  <cp:lastModifiedBy>Flávio Pretto</cp:lastModifiedBy>
  <cp:revision>51</cp:revision>
  <dcterms:created xsi:type="dcterms:W3CDTF">2020-07-21T20:09:52Z</dcterms:created>
  <dcterms:modified xsi:type="dcterms:W3CDTF">2020-09-17T20:37:28Z</dcterms:modified>
</cp:coreProperties>
</file>