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3205400" cx="32404050"/>
  <p:notesSz cx="32404050" cy="43205400"/>
  <p:embeddedFontLst>
    <p:embeddedFont>
      <p:font typeface="Arial Black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hnYQxA8E0Amsso5tYhS/AumVfJ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rialBlack-regular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5401750" y="3240400"/>
            <a:ext cx="21603775" cy="16202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3240400" y="20522550"/>
            <a:ext cx="25923225" cy="194424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/>
          <p:nvPr>
            <p:ph idx="1" type="body"/>
          </p:nvPr>
        </p:nvSpPr>
        <p:spPr>
          <a:xfrm>
            <a:off x="3240400" y="20522550"/>
            <a:ext cx="25923225" cy="194424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" name="Google Shape;21;p1:notes"/>
          <p:cNvSpPr/>
          <p:nvPr>
            <p:ph idx="2" type="sldImg"/>
          </p:nvPr>
        </p:nvSpPr>
        <p:spPr>
          <a:xfrm>
            <a:off x="5401750" y="3240400"/>
            <a:ext cx="21603775" cy="162020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1620202" y="1440183"/>
            <a:ext cx="27543443" cy="28803594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1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1620202" y="30243780"/>
            <a:ext cx="24303038" cy="5760720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2"/>
              </a:buClr>
              <a:buSzPts val="9500"/>
              <a:buNone/>
              <a:defRPr b="0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ctr">
              <a:lnSpc>
                <a:spcPct val="100000"/>
              </a:lnSpc>
              <a:spcBef>
                <a:spcPts val="2838"/>
              </a:spcBef>
              <a:spcAft>
                <a:spcPts val="0"/>
              </a:spcAft>
              <a:buSzPts val="95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85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85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85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SzPts val="76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SzPts val="76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SzPts val="76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SzPts val="76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0" type="dt"/>
          </p:nvPr>
        </p:nvSpPr>
        <p:spPr>
          <a:xfrm>
            <a:off x="1620837" y="38884225"/>
            <a:ext cx="12150725" cy="19208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432050" spcFirstLastPara="1" rIns="432050" wrap="square" tIns="21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1" type="ftr"/>
          </p:nvPr>
        </p:nvSpPr>
        <p:spPr>
          <a:xfrm>
            <a:off x="1620837" y="40905112"/>
            <a:ext cx="12150725" cy="178752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 rot="-5400000">
            <a:off x="27342306" y="37581681"/>
            <a:ext cx="8289925" cy="129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44000">
              <a:srgbClr val="FFFFFF"/>
            </a:gs>
            <a:gs pos="100000">
              <a:srgbClr val="CACAC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/>
        </p:nvSpPr>
        <p:spPr>
          <a:xfrm>
            <a:off x="31897637" y="30532387"/>
            <a:ext cx="506412" cy="1267301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2"/>
          <p:cNvSpPr txBox="1"/>
          <p:nvPr/>
        </p:nvSpPr>
        <p:spPr>
          <a:xfrm>
            <a:off x="31897637" y="0"/>
            <a:ext cx="506412" cy="3053238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2"/>
          <p:cNvSpPr txBox="1"/>
          <p:nvPr>
            <p:ph type="title"/>
          </p:nvPr>
        </p:nvSpPr>
        <p:spPr>
          <a:xfrm>
            <a:off x="1620837" y="962025"/>
            <a:ext cx="20521612" cy="8640762"/>
          </a:xfrm>
          <a:prstGeom prst="rect">
            <a:avLst/>
          </a:prstGeom>
          <a:noFill/>
          <a:ln>
            <a:noFill/>
          </a:ln>
        </p:spPr>
        <p:txBody>
          <a:bodyPr anchorCtr="0" anchor="b" bIns="216025" lIns="432050" spcFirstLastPara="1" rIns="432050" wrap="square" tIns="2160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7000" u="none" cap="none" strike="noStrik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" type="body"/>
          </p:nvPr>
        </p:nvSpPr>
        <p:spPr>
          <a:xfrm>
            <a:off x="1620837" y="11041062"/>
            <a:ext cx="27003375" cy="27554237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31850" lvl="1" marL="914400" marR="0" rtl="0" algn="l">
              <a:lnSpc>
                <a:spcPct val="100000"/>
              </a:lnSpc>
              <a:spcBef>
                <a:spcPts val="2838"/>
              </a:spcBef>
              <a:spcAft>
                <a:spcPts val="0"/>
              </a:spcAft>
              <a:buClr>
                <a:schemeClr val="dk2"/>
              </a:buClr>
              <a:buSzPts val="9500"/>
              <a:buFont typeface="Arial"/>
              <a:buChar char="•"/>
              <a:defRPr b="0" i="0" sz="9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8350" lvl="2" marL="1371600" marR="0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2"/>
              </a:buClr>
              <a:buSzPts val="8500"/>
              <a:buFont typeface="Arial"/>
              <a:buChar char="•"/>
              <a:defRPr b="0" i="0" sz="8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68350" lvl="3" marL="1828800" marR="0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2"/>
              </a:buClr>
              <a:buSzPts val="8500"/>
              <a:buFont typeface="Arial"/>
              <a:buChar char="•"/>
              <a:defRPr b="0" i="0" sz="8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68350" lvl="4" marL="2286000" marR="0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2"/>
              </a:buClr>
              <a:buSzPts val="8500"/>
              <a:buFont typeface="Arial"/>
              <a:buChar char="•"/>
              <a:defRPr b="0" i="0" sz="8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711200" lvl="5" marL="2743200" marR="0" rtl="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2"/>
              </a:buClr>
              <a:buSzPts val="7600"/>
              <a:buFont typeface="Arial"/>
              <a:buChar char="•"/>
              <a:defRPr b="0" i="0" sz="7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711200" lvl="6" marL="3200400" marR="0" rtl="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2"/>
              </a:buClr>
              <a:buSzPts val="7600"/>
              <a:buFont typeface="Arial"/>
              <a:buChar char="•"/>
              <a:defRPr b="0" i="0" sz="7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11200" lvl="7" marL="3657600" marR="0" rtl="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2"/>
              </a:buClr>
              <a:buSzPts val="7600"/>
              <a:buFont typeface="Arial"/>
              <a:buChar char="•"/>
              <a:defRPr b="0" i="0" sz="7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711200" lvl="8" marL="4114800" marR="0" rtl="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2"/>
              </a:buClr>
              <a:buSzPts val="7600"/>
              <a:buFont typeface="Arial"/>
              <a:buChar char="•"/>
              <a:defRPr b="0" i="0" sz="7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0" type="dt"/>
          </p:nvPr>
        </p:nvSpPr>
        <p:spPr>
          <a:xfrm>
            <a:off x="1620837" y="38884225"/>
            <a:ext cx="12150725" cy="19208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432050" spcFirstLastPara="1" rIns="432050" wrap="square" tIns="21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1" type="ftr"/>
          </p:nvPr>
        </p:nvSpPr>
        <p:spPr>
          <a:xfrm>
            <a:off x="1620837" y="40905112"/>
            <a:ext cx="12150725" cy="178752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 rot="-5400000">
            <a:off x="27342306" y="37581681"/>
            <a:ext cx="8289925" cy="1293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 b="1" i="0" sz="1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 b="0"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"/>
          <p:cNvSpPr txBox="1"/>
          <p:nvPr/>
        </p:nvSpPr>
        <p:spPr>
          <a:xfrm>
            <a:off x="17030700" y="11731625"/>
            <a:ext cx="12457112" cy="1695767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 txBox="1"/>
          <p:nvPr/>
        </p:nvSpPr>
        <p:spPr>
          <a:xfrm>
            <a:off x="1084262" y="7905750"/>
            <a:ext cx="14579600" cy="5048250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 E JUSTIFICATIVA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16731875" y="19770637"/>
            <a:ext cx="14579700" cy="15328800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 E CONCLUSÕES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16731875" y="35682225"/>
            <a:ext cx="14579700" cy="4847100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1084250" y="4783125"/>
            <a:ext cx="30227400" cy="3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pt-BR" sz="4000" u="sng">
                <a:solidFill>
                  <a:schemeClr val="dk1"/>
                </a:solidFill>
              </a:rPr>
              <a:t>Nome do(a) aluno(a) apresentador(a)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4000">
                <a:solidFill>
                  <a:schemeClr val="dk1"/>
                </a:solidFill>
              </a:rPr>
              <a:t>Fulano de Tal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(Orientador(a</a:t>
            </a:r>
            <a:r>
              <a:rPr lang="pt-BR" sz="4000">
                <a:solidFill>
                  <a:schemeClr val="dk1"/>
                </a:solidFill>
              </a:rPr>
              <a:t>)), Ciclano de Tal (Coorientador(a)) (se houver)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nome dos(as) demais alunos(as) participantes do trabalho...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Escola </a:t>
            </a:r>
            <a:r>
              <a:rPr lang="pt-BR" sz="4000">
                <a:solidFill>
                  <a:schemeClr val="dk1"/>
                </a:solidFill>
              </a:rPr>
              <a:t>XXXXXXXXXX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Rua/Avenida </a:t>
            </a:r>
            <a:r>
              <a:rPr lang="pt-BR" sz="4000">
                <a:solidFill>
                  <a:schemeClr val="dk1"/>
                </a:solidFill>
              </a:rPr>
              <a:t>XXXXX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nº </a:t>
            </a:r>
            <a:r>
              <a:rPr lang="pt-BR" sz="4000">
                <a:solidFill>
                  <a:schemeClr val="dk1"/>
                </a:solidFill>
              </a:rPr>
              <a:t>1000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4000">
                <a:solidFill>
                  <a:schemeClr val="dk1"/>
                </a:solidFill>
              </a:rPr>
              <a:t>Cidade</a:t>
            </a:r>
            <a:r>
              <a:rPr b="0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RS (trocar conforme os autores)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pt-BR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Temática: </a:t>
            </a:r>
            <a:r>
              <a:rPr b="1" i="0" lang="pt-BR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conforme item 4 do Edital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 txBox="1"/>
          <p:nvPr/>
        </p:nvSpPr>
        <p:spPr>
          <a:xfrm>
            <a:off x="1069975" y="13481050"/>
            <a:ext cx="14579600" cy="4756150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 txBox="1"/>
          <p:nvPr/>
        </p:nvSpPr>
        <p:spPr>
          <a:xfrm>
            <a:off x="1066800" y="18792825"/>
            <a:ext cx="14579600" cy="9509125"/>
          </a:xfrm>
          <a:prstGeom prst="rect">
            <a:avLst/>
          </a:prstGeom>
          <a:noFill/>
          <a:ln cap="flat" cmpd="sng" w="9525">
            <a:solidFill>
              <a:srgbClr val="00B0F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216025" lIns="432050" spcFirstLastPara="1" rIns="432050" wrap="square" tIns="216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16731675" y="7905724"/>
            <a:ext cx="14580000" cy="11282100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66"/>
              </a:buClr>
              <a:buSzPts val="7200"/>
              <a:buFont typeface="Arial"/>
              <a:buNone/>
            </a:pPr>
            <a:r>
              <a:rPr b="0" i="0" lang="pt-BR" sz="7200" u="none" cap="none" strike="noStrike">
                <a:solidFill>
                  <a:srgbClr val="66FF66"/>
                </a:solidFill>
                <a:latin typeface="Arial"/>
                <a:ea typeface="Arial"/>
                <a:cs typeface="Arial"/>
                <a:sym typeface="Arial"/>
              </a:rPr>
              <a:t>ESPAÇO PARA IMAGENS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0" i="0" lang="pt-BR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(OPCIONAL)</a:t>
            </a:r>
            <a:endParaRPr b="0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"/>
          <p:cNvSpPr txBox="1"/>
          <p:nvPr/>
        </p:nvSpPr>
        <p:spPr>
          <a:xfrm>
            <a:off x="7567612" y="1225550"/>
            <a:ext cx="18084800" cy="346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Arial"/>
              <a:buNone/>
            </a:pPr>
            <a:r>
              <a:rPr b="1" i="0" lang="pt-BR" sz="6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(Ajustar o tamanho da Fonte conforme a necessidade)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1066650" y="28849276"/>
            <a:ext cx="14580000" cy="11680200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FF66"/>
              </a:buClr>
              <a:buSzPts val="6000"/>
              <a:buFont typeface="Arial"/>
              <a:buNone/>
            </a:pPr>
            <a:r>
              <a:rPr b="0" i="0" lang="pt-BR" sz="6000" u="none" cap="none" strike="noStrike">
                <a:solidFill>
                  <a:srgbClr val="66FF66"/>
                </a:solidFill>
                <a:latin typeface="Arial"/>
                <a:ea typeface="Arial"/>
                <a:cs typeface="Arial"/>
                <a:sym typeface="Arial"/>
              </a:rPr>
              <a:t>ESPAÇO PARA IMAGENS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0" i="0" lang="pt-BR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(OPCIONAL)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1066800" y="0"/>
            <a:ext cx="30600650" cy="1090612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 txBox="1"/>
          <p:nvPr/>
        </p:nvSpPr>
        <p:spPr>
          <a:xfrm>
            <a:off x="26020712" y="1090612"/>
            <a:ext cx="5314950" cy="3240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LOGOTIPO DA ESCOLA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(OPCIONAL)</a:t>
            </a:r>
            <a:r>
              <a:rPr b="0" i="0" lang="pt-BR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6470650" y="23368000"/>
            <a:ext cx="19615150" cy="6761162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OBS: </a:t>
            </a:r>
            <a:r>
              <a:rPr b="0" i="0" lang="pt-BR" sz="4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Estes espaços são meras sugestões, pois eles deverão ser ajustados ao conteúdo do seu banner, com ou sem a moldura da caixa de texto, com ou sem imagens.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Por razões técnicas de impressão pedimos que evitem usar preenchimento de plano de fundo nos quadros e na página.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rgbClr val="77933C"/>
              </a:buClr>
              <a:buSzPts val="4800"/>
              <a:buFont typeface="Arial"/>
              <a:buNone/>
            </a:pPr>
            <a:r>
              <a:rPr b="1" i="0" lang="pt-BR" sz="4800" u="none" cap="none" strike="noStrike">
                <a:solidFill>
                  <a:srgbClr val="77933C"/>
                </a:solidFill>
                <a:latin typeface="Arial"/>
                <a:ea typeface="Arial"/>
                <a:cs typeface="Arial"/>
                <a:sym typeface="Arial"/>
              </a:rPr>
              <a:t>EXCLUAM TODOS OS QUADROS e INFORMATIVOS EM VERDE.</a:t>
            </a:r>
            <a:endParaRPr b="1" i="0" sz="4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"/>
          <p:cNvSpPr txBox="1"/>
          <p:nvPr/>
        </p:nvSpPr>
        <p:spPr>
          <a:xfrm>
            <a:off x="6173787" y="9217025"/>
            <a:ext cx="21117000" cy="12006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Font typeface="Arial"/>
              <a:buNone/>
            </a:pPr>
            <a:r>
              <a:rPr b="1" i="0" lang="pt-BR" sz="3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Importante: </a:t>
            </a:r>
            <a:r>
              <a:rPr b="0" i="0" lang="pt-BR" sz="3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 nome do(a) Apresentador(a) deverá ser sublinhado e figurar em primeiro.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Font typeface="Arial"/>
              <a:buNone/>
            </a:pPr>
            <a:r>
              <a:rPr b="0" i="0" lang="pt-BR" sz="3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O nome do(a) Professor(a) designar com a palavra “Orientador(a)” e se houver “Coorientador(a)”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 txBox="1"/>
          <p:nvPr/>
        </p:nvSpPr>
        <p:spPr>
          <a:xfrm>
            <a:off x="901700" y="42114787"/>
            <a:ext cx="30600650" cy="10906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16025" lIns="432050" spcFirstLastPara="1" rIns="432050" wrap="square" tIns="2160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1" title="LOGO 5 JAI MIRI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4250" y="942987"/>
            <a:ext cx="6174671" cy="338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8800" y="40782551"/>
            <a:ext cx="1847250" cy="182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1" title="50 anos PRE - colorid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81750" y="40930000"/>
            <a:ext cx="1926900" cy="17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" title="LOGOS_NOVOS_COMPRIDO_PT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733393" y="40930000"/>
            <a:ext cx="12755159" cy="174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Essencial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2005-08-05T19:19:52Z</dcterms:created>
  <dc:creator>Fagonde</dc:creator>
</cp:coreProperties>
</file>