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  <p:sldMasterId id="2147483660" r:id="rId5"/>
    <p:sldMasterId id="2147483661" r:id="rId6"/>
  </p:sldMasterIdLst>
  <p:notesMasterIdLst>
    <p:notesMasterId r:id="rId7"/>
  </p:notesMasterIdLst>
  <p:sldIdLst>
    <p:sldId id="256" r:id="rId8"/>
  </p:sldIdLst>
  <p:sldSz cy="43205400" cx="32404050"/>
  <p:notesSz cx="6858000" cy="9144000"/>
  <p:embeddedFontLst>
    <p:embeddedFont>
      <p:font typeface="Arial Black"/>
      <p:regular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3608">
          <p15:clr>
            <a:srgbClr val="000000"/>
          </p15:clr>
        </p15:guide>
        <p15:guide id="2" pos="10206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3608" orient="horz"/>
        <p:guide pos="10206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4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ArialBlack-regular.fntdata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143125" y="685800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104" name="Google Shape;104;p1:notes"/>
          <p:cNvSpPr/>
          <p:nvPr>
            <p:ph idx="2" type="sldImg"/>
          </p:nvPr>
        </p:nvSpPr>
        <p:spPr>
          <a:xfrm>
            <a:off x="2143125" y="685800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5" name="Google Shape;10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showMasterSp="0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/>
          <p:nvPr>
            <p:ph type="ctrTitle"/>
          </p:nvPr>
        </p:nvSpPr>
        <p:spPr>
          <a:xfrm>
            <a:off x="1620202" y="1440183"/>
            <a:ext cx="27543443" cy="28803594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1600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1620202" y="30243780"/>
            <a:ext cx="24303038" cy="576072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spcBef>
                <a:spcPts val="1900"/>
              </a:spcBef>
              <a:spcAft>
                <a:spcPts val="0"/>
              </a:spcAft>
              <a:buClr>
                <a:schemeClr val="dk2"/>
              </a:buClr>
              <a:buSzPts val="9500"/>
              <a:buNone/>
              <a:defRPr b="0" cap="non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algn="ctr">
              <a:spcBef>
                <a:spcPts val="2838"/>
              </a:spcBef>
              <a:spcAft>
                <a:spcPts val="0"/>
              </a:spcAft>
              <a:buSzPts val="95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700"/>
              </a:spcBef>
              <a:spcAft>
                <a:spcPts val="0"/>
              </a:spcAft>
              <a:buSzPts val="85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700"/>
              </a:spcBef>
              <a:spcAft>
                <a:spcPts val="0"/>
              </a:spcAft>
              <a:buSzPts val="85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700"/>
              </a:spcBef>
              <a:spcAft>
                <a:spcPts val="0"/>
              </a:spcAft>
              <a:buSzPts val="85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520"/>
              </a:spcBef>
              <a:spcAft>
                <a:spcPts val="0"/>
              </a:spcAft>
              <a:buSzPts val="76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520"/>
              </a:spcBef>
              <a:spcAft>
                <a:spcPts val="0"/>
              </a:spcAft>
              <a:buSzPts val="76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520"/>
              </a:spcBef>
              <a:spcAft>
                <a:spcPts val="0"/>
              </a:spcAft>
              <a:buSzPts val="76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520"/>
              </a:spcBef>
              <a:spcAft>
                <a:spcPts val="0"/>
              </a:spcAft>
              <a:buSzPts val="76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2"/>
          <p:cNvSpPr txBox="1"/>
          <p:nvPr>
            <p:ph type="title"/>
          </p:nvPr>
        </p:nvSpPr>
        <p:spPr>
          <a:xfrm>
            <a:off x="1620837" y="962025"/>
            <a:ext cx="20521612" cy="8640762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" type="body"/>
          </p:nvPr>
        </p:nvSpPr>
        <p:spPr>
          <a:xfrm>
            <a:off x="1620837" y="11041062"/>
            <a:ext cx="27003375" cy="27554237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2838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2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2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showMasterSp="0" type="picTx">
  <p:cSld name="PICTURE_WITH_CAPTION_TEXT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/>
          <p:nvPr>
            <p:ph idx="2" type="pic"/>
          </p:nvPr>
        </p:nvSpPr>
        <p:spPr>
          <a:xfrm>
            <a:off x="-2" y="0"/>
            <a:ext cx="31896858" cy="30531816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97" name="Google Shape;97;p14"/>
          <p:cNvSpPr txBox="1"/>
          <p:nvPr>
            <p:ph idx="1" type="body"/>
          </p:nvPr>
        </p:nvSpPr>
        <p:spPr>
          <a:xfrm>
            <a:off x="1620203" y="36004500"/>
            <a:ext cx="28893611" cy="288036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/>
            </a:lvl1pPr>
            <a:lvl2pPr indent="-228600" lvl="1" marL="914400" algn="l">
              <a:spcBef>
                <a:spcPts val="2838"/>
              </a:spcBef>
              <a:spcAft>
                <a:spcPts val="0"/>
              </a:spcAft>
              <a:buSzPts val="5700"/>
              <a:buNone/>
              <a:defRPr sz="5700"/>
            </a:lvl2pPr>
            <a:lvl3pPr indent="-228600" lvl="2" marL="1371600" algn="l">
              <a:spcBef>
                <a:spcPts val="940"/>
              </a:spcBef>
              <a:spcAft>
                <a:spcPts val="0"/>
              </a:spcAft>
              <a:buSzPts val="4700"/>
              <a:buNone/>
              <a:defRPr sz="4700"/>
            </a:lvl3pPr>
            <a:lvl4pPr indent="-228600" lvl="3" marL="18288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4pPr>
            <a:lvl5pPr indent="-228600" lvl="4" marL="22860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5pPr>
            <a:lvl6pPr indent="-228600" lvl="5" marL="27432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6pPr>
            <a:lvl7pPr indent="-228600" lvl="6" marL="32004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7pPr>
            <a:lvl8pPr indent="-228600" lvl="7" marL="36576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8pPr>
            <a:lvl9pPr indent="-228600" lvl="8" marL="41148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9pPr>
          </a:lstStyle>
          <a:p/>
        </p:txBody>
      </p:sp>
      <p:sp>
        <p:nvSpPr>
          <p:cNvPr id="98" name="Google Shape;98;p14"/>
          <p:cNvSpPr txBox="1"/>
          <p:nvPr>
            <p:ph type="title"/>
          </p:nvPr>
        </p:nvSpPr>
        <p:spPr>
          <a:xfrm>
            <a:off x="1620203" y="31203900"/>
            <a:ext cx="28893611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51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4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4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4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is" type="vertTitleAndTx">
  <p:cSld name="VERTICAL_TITLE_AND_VERTICAL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"/>
          <p:cNvSpPr txBox="1"/>
          <p:nvPr>
            <p:ph type="title"/>
          </p:nvPr>
        </p:nvSpPr>
        <p:spPr>
          <a:xfrm rot="5400000">
            <a:off x="8706087" y="16517071"/>
            <a:ext cx="36864608" cy="7290911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idx="1" type="body"/>
          </p:nvPr>
        </p:nvSpPr>
        <p:spPr>
          <a:xfrm rot="5400000">
            <a:off x="-6145768" y="9496193"/>
            <a:ext cx="36864608" cy="21332666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2838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4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4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/>
          <p:nvPr>
            <p:ph type="title"/>
          </p:nvPr>
        </p:nvSpPr>
        <p:spPr>
          <a:xfrm>
            <a:off x="1620837" y="962025"/>
            <a:ext cx="20521612" cy="8640762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" type="body"/>
          </p:nvPr>
        </p:nvSpPr>
        <p:spPr>
          <a:xfrm rot="5400000">
            <a:off x="1345406" y="11316493"/>
            <a:ext cx="27554237" cy="27003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2838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5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5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/>
          <p:nvPr>
            <p:ph idx="1" type="body"/>
          </p:nvPr>
        </p:nvSpPr>
        <p:spPr>
          <a:xfrm>
            <a:off x="12669083" y="10081260"/>
            <a:ext cx="18114764" cy="28227528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3020"/>
              </a:spcBef>
              <a:spcAft>
                <a:spcPts val="0"/>
              </a:spcAft>
              <a:buSzPts val="1400"/>
              <a:buNone/>
              <a:defRPr sz="15100"/>
            </a:lvl1pPr>
            <a:lvl2pPr indent="-1066800" lvl="1" marL="914400" algn="l">
              <a:spcBef>
                <a:spcPts val="2838"/>
              </a:spcBef>
              <a:spcAft>
                <a:spcPts val="0"/>
              </a:spcAft>
              <a:buSzPts val="13200"/>
              <a:buChar char="•"/>
              <a:defRPr sz="13200"/>
            </a:lvl2pPr>
            <a:lvl3pPr indent="-946150" lvl="2" marL="1371600" algn="l">
              <a:spcBef>
                <a:spcPts val="2260"/>
              </a:spcBef>
              <a:spcAft>
                <a:spcPts val="0"/>
              </a:spcAft>
              <a:buSzPts val="11300"/>
              <a:buChar char="•"/>
              <a:defRPr sz="11300"/>
            </a:lvl3pPr>
            <a:lvl4pPr indent="-831850" lvl="3" marL="1828800" algn="l">
              <a:spcBef>
                <a:spcPts val="1900"/>
              </a:spcBef>
              <a:spcAft>
                <a:spcPts val="0"/>
              </a:spcAft>
              <a:buSzPts val="9500"/>
              <a:buChar char="•"/>
              <a:defRPr sz="9500"/>
            </a:lvl4pPr>
            <a:lvl5pPr indent="-831850" lvl="4" marL="2286000" algn="l">
              <a:spcBef>
                <a:spcPts val="1900"/>
              </a:spcBef>
              <a:spcAft>
                <a:spcPts val="0"/>
              </a:spcAft>
              <a:buSzPts val="9500"/>
              <a:buChar char="•"/>
              <a:defRPr sz="9500"/>
            </a:lvl5pPr>
            <a:lvl6pPr indent="-831850" lvl="5" marL="2743200" algn="l">
              <a:spcBef>
                <a:spcPts val="1900"/>
              </a:spcBef>
              <a:spcAft>
                <a:spcPts val="0"/>
              </a:spcAft>
              <a:buSzPts val="9500"/>
              <a:buChar char="•"/>
              <a:defRPr sz="9500"/>
            </a:lvl6pPr>
            <a:lvl7pPr indent="-831850" lvl="6" marL="3200400" algn="l">
              <a:spcBef>
                <a:spcPts val="1900"/>
              </a:spcBef>
              <a:spcAft>
                <a:spcPts val="0"/>
              </a:spcAft>
              <a:buSzPts val="9500"/>
              <a:buChar char="•"/>
              <a:defRPr sz="9500"/>
            </a:lvl7pPr>
            <a:lvl8pPr indent="-831850" lvl="7" marL="3657600" algn="l">
              <a:spcBef>
                <a:spcPts val="1900"/>
              </a:spcBef>
              <a:spcAft>
                <a:spcPts val="0"/>
              </a:spcAft>
              <a:buSzPts val="9500"/>
              <a:buChar char="•"/>
              <a:defRPr sz="9500"/>
            </a:lvl8pPr>
            <a:lvl9pPr indent="-831850" lvl="8" marL="4114800" algn="l">
              <a:spcBef>
                <a:spcPts val="1900"/>
              </a:spcBef>
              <a:spcAft>
                <a:spcPts val="0"/>
              </a:spcAft>
              <a:buSzPts val="9500"/>
              <a:buChar char="•"/>
              <a:defRPr sz="9500"/>
            </a:lvl9pPr>
          </a:lstStyle>
          <a:p/>
        </p:txBody>
      </p:sp>
      <p:sp>
        <p:nvSpPr>
          <p:cNvPr id="45" name="Google Shape;45;p6"/>
          <p:cNvSpPr txBox="1"/>
          <p:nvPr>
            <p:ph idx="2" type="body"/>
          </p:nvPr>
        </p:nvSpPr>
        <p:spPr>
          <a:xfrm>
            <a:off x="1620204" y="10081260"/>
            <a:ext cx="10660709" cy="28227528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rmAutofit/>
          </a:bodyPr>
          <a:lstStyle>
            <a:lvl1pPr indent="-228600" lvl="0" marL="457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/>
            </a:lvl1pPr>
            <a:lvl2pPr indent="-228600" lvl="1" marL="914400" algn="l">
              <a:spcBef>
                <a:spcPts val="2838"/>
              </a:spcBef>
              <a:spcAft>
                <a:spcPts val="0"/>
              </a:spcAft>
              <a:buSzPts val="5700"/>
              <a:buNone/>
              <a:defRPr sz="5700"/>
            </a:lvl2pPr>
            <a:lvl3pPr indent="-228600" lvl="2" marL="1371600" algn="l">
              <a:spcBef>
                <a:spcPts val="940"/>
              </a:spcBef>
              <a:spcAft>
                <a:spcPts val="0"/>
              </a:spcAft>
              <a:buSzPts val="4700"/>
              <a:buNone/>
              <a:defRPr sz="4700"/>
            </a:lvl3pPr>
            <a:lvl4pPr indent="-228600" lvl="3" marL="18288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4pPr>
            <a:lvl5pPr indent="-228600" lvl="4" marL="22860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5pPr>
            <a:lvl6pPr indent="-228600" lvl="5" marL="27432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6pPr>
            <a:lvl7pPr indent="-228600" lvl="6" marL="32004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7pPr>
            <a:lvl8pPr indent="-228600" lvl="7" marL="36576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8pPr>
            <a:lvl9pPr indent="-228600" lvl="8" marL="41148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9pPr>
          </a:lstStyle>
          <a:p/>
        </p:txBody>
      </p:sp>
      <p:sp>
        <p:nvSpPr>
          <p:cNvPr id="46" name="Google Shape;46;p6"/>
          <p:cNvSpPr txBox="1"/>
          <p:nvPr>
            <p:ph type="title"/>
          </p:nvPr>
        </p:nvSpPr>
        <p:spPr>
          <a:xfrm>
            <a:off x="1620837" y="962025"/>
            <a:ext cx="20521612" cy="8640762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6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type="title"/>
          </p:nvPr>
        </p:nvSpPr>
        <p:spPr>
          <a:xfrm>
            <a:off x="1620837" y="962025"/>
            <a:ext cx="20521612" cy="8640762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/>
          <p:nvPr>
            <p:ph type="title"/>
          </p:nvPr>
        </p:nvSpPr>
        <p:spPr>
          <a:xfrm>
            <a:off x="1620837" y="962025"/>
            <a:ext cx="20521612" cy="8640762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" type="body"/>
          </p:nvPr>
        </p:nvSpPr>
        <p:spPr>
          <a:xfrm>
            <a:off x="5767921" y="9908438"/>
            <a:ext cx="11665458" cy="4030501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None/>
              <a:defRPr b="0" sz="8500" cap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-228600" lvl="1" marL="914400" algn="l">
              <a:spcBef>
                <a:spcPts val="2838"/>
              </a:spcBef>
              <a:spcAft>
                <a:spcPts val="0"/>
              </a:spcAft>
              <a:buSzPts val="9500"/>
              <a:buNone/>
              <a:defRPr b="1" sz="9500"/>
            </a:lvl2pPr>
            <a:lvl3pPr indent="-228600" lvl="2" marL="1371600" algn="l">
              <a:spcBef>
                <a:spcPts val="1700"/>
              </a:spcBef>
              <a:spcAft>
                <a:spcPts val="0"/>
              </a:spcAft>
              <a:buSzPts val="8500"/>
              <a:buNone/>
              <a:defRPr b="1" sz="8500"/>
            </a:lvl3pPr>
            <a:lvl4pPr indent="-228600" lvl="3" marL="18288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4pPr>
            <a:lvl5pPr indent="-228600" lvl="4" marL="22860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5pPr>
            <a:lvl6pPr indent="-228600" lvl="5" marL="27432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6pPr>
            <a:lvl7pPr indent="-228600" lvl="6" marL="32004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7pPr>
            <a:lvl8pPr indent="-228600" lvl="7" marL="36576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8pPr>
            <a:lvl9pPr indent="-228600" lvl="8" marL="41148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9pPr>
          </a:lstStyle>
          <a:p/>
        </p:txBody>
      </p:sp>
      <p:sp>
        <p:nvSpPr>
          <p:cNvPr id="62" name="Google Shape;62;p9"/>
          <p:cNvSpPr txBox="1"/>
          <p:nvPr>
            <p:ph idx="2" type="body"/>
          </p:nvPr>
        </p:nvSpPr>
        <p:spPr>
          <a:xfrm>
            <a:off x="5767921" y="14234006"/>
            <a:ext cx="11665458" cy="24195024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2260"/>
              </a:spcBef>
              <a:spcAft>
                <a:spcPts val="0"/>
              </a:spcAft>
              <a:buSzPts val="1400"/>
              <a:buNone/>
              <a:defRPr sz="11300"/>
            </a:lvl1pPr>
            <a:lvl2pPr indent="-831850" lvl="1" marL="914400" algn="l">
              <a:spcBef>
                <a:spcPts val="2838"/>
              </a:spcBef>
              <a:spcAft>
                <a:spcPts val="0"/>
              </a:spcAft>
              <a:buSzPts val="9500"/>
              <a:buChar char="•"/>
              <a:defRPr sz="9500"/>
            </a:lvl2pPr>
            <a:lvl3pPr indent="-768350" lvl="2" marL="13716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3pPr>
            <a:lvl4pPr indent="-711200" lvl="3" marL="18288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4pPr>
            <a:lvl5pPr indent="-711200" lvl="4" marL="22860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5pPr>
            <a:lvl6pPr indent="-711200" lvl="5" marL="27432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6pPr>
            <a:lvl7pPr indent="-711200" lvl="6" marL="32004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7pPr>
            <a:lvl8pPr indent="-711200" lvl="7" marL="36576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8pPr>
            <a:lvl9pPr indent="-711200" lvl="8" marL="41148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9pPr>
          </a:lstStyle>
          <a:p/>
        </p:txBody>
      </p:sp>
      <p:sp>
        <p:nvSpPr>
          <p:cNvPr id="63" name="Google Shape;63;p9"/>
          <p:cNvSpPr txBox="1"/>
          <p:nvPr>
            <p:ph idx="3" type="body"/>
          </p:nvPr>
        </p:nvSpPr>
        <p:spPr>
          <a:xfrm>
            <a:off x="18049056" y="9908438"/>
            <a:ext cx="11665458" cy="4030501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None/>
              <a:defRPr b="0" sz="8500" cap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-228600" lvl="1" marL="914400" algn="l">
              <a:spcBef>
                <a:spcPts val="2838"/>
              </a:spcBef>
              <a:spcAft>
                <a:spcPts val="0"/>
              </a:spcAft>
              <a:buSzPts val="9500"/>
              <a:buNone/>
              <a:defRPr b="1" sz="9500"/>
            </a:lvl2pPr>
            <a:lvl3pPr indent="-228600" lvl="2" marL="1371600" algn="l">
              <a:spcBef>
                <a:spcPts val="1700"/>
              </a:spcBef>
              <a:spcAft>
                <a:spcPts val="0"/>
              </a:spcAft>
              <a:buSzPts val="8500"/>
              <a:buNone/>
              <a:defRPr b="1" sz="8500"/>
            </a:lvl3pPr>
            <a:lvl4pPr indent="-228600" lvl="3" marL="18288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4pPr>
            <a:lvl5pPr indent="-228600" lvl="4" marL="22860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5pPr>
            <a:lvl6pPr indent="-228600" lvl="5" marL="27432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6pPr>
            <a:lvl7pPr indent="-228600" lvl="6" marL="32004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7pPr>
            <a:lvl8pPr indent="-228600" lvl="7" marL="36576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8pPr>
            <a:lvl9pPr indent="-228600" lvl="8" marL="41148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9pPr>
          </a:lstStyle>
          <a:p/>
        </p:txBody>
      </p:sp>
      <p:sp>
        <p:nvSpPr>
          <p:cNvPr id="64" name="Google Shape;64;p9"/>
          <p:cNvSpPr txBox="1"/>
          <p:nvPr>
            <p:ph idx="4" type="body"/>
          </p:nvPr>
        </p:nvSpPr>
        <p:spPr>
          <a:xfrm>
            <a:off x="18049056" y="14234006"/>
            <a:ext cx="11665458" cy="24195024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2260"/>
              </a:spcBef>
              <a:spcAft>
                <a:spcPts val="0"/>
              </a:spcAft>
              <a:buSzPts val="1400"/>
              <a:buNone/>
              <a:defRPr sz="11300"/>
            </a:lvl1pPr>
            <a:lvl2pPr indent="-831850" lvl="1" marL="914400" algn="l">
              <a:spcBef>
                <a:spcPts val="2838"/>
              </a:spcBef>
              <a:spcAft>
                <a:spcPts val="0"/>
              </a:spcAft>
              <a:buSzPts val="9500"/>
              <a:buChar char="•"/>
              <a:defRPr sz="9500"/>
            </a:lvl2pPr>
            <a:lvl3pPr indent="-768350" lvl="2" marL="13716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3pPr>
            <a:lvl4pPr indent="-711200" lvl="3" marL="18288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4pPr>
            <a:lvl5pPr indent="-711200" lvl="4" marL="22860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5pPr>
            <a:lvl6pPr indent="-711200" lvl="5" marL="27432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6pPr>
            <a:lvl7pPr indent="-711200" lvl="6" marL="32004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7pPr>
            <a:lvl8pPr indent="-711200" lvl="7" marL="36576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8pPr>
            <a:lvl9pPr indent="-711200" lvl="8" marL="41148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9pPr>
          </a:lstStyle>
          <a:p/>
        </p:txBody>
      </p:sp>
      <p:sp>
        <p:nvSpPr>
          <p:cNvPr id="65" name="Google Shape;65;p9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9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9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 txBox="1"/>
          <p:nvPr>
            <p:ph type="title"/>
          </p:nvPr>
        </p:nvSpPr>
        <p:spPr>
          <a:xfrm>
            <a:off x="1620837" y="962025"/>
            <a:ext cx="20521612" cy="8640762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" type="body"/>
          </p:nvPr>
        </p:nvSpPr>
        <p:spPr>
          <a:xfrm>
            <a:off x="5778722" y="9921243"/>
            <a:ext cx="11665458" cy="28513567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2640"/>
              </a:spcBef>
              <a:spcAft>
                <a:spcPts val="0"/>
              </a:spcAft>
              <a:buSzPts val="1400"/>
              <a:buNone/>
              <a:defRPr sz="13200"/>
            </a:lvl1pPr>
            <a:lvl2pPr indent="-946150" lvl="1" marL="914400" algn="l">
              <a:spcBef>
                <a:spcPts val="2838"/>
              </a:spcBef>
              <a:spcAft>
                <a:spcPts val="0"/>
              </a:spcAft>
              <a:buSzPts val="11300"/>
              <a:buChar char="•"/>
              <a:defRPr sz="11300"/>
            </a:lvl2pPr>
            <a:lvl3pPr indent="-831850" lvl="2" marL="1371600" algn="l">
              <a:spcBef>
                <a:spcPts val="1900"/>
              </a:spcBef>
              <a:spcAft>
                <a:spcPts val="0"/>
              </a:spcAft>
              <a:buSzPts val="9500"/>
              <a:buChar char="•"/>
              <a:defRPr sz="9500"/>
            </a:lvl3pPr>
            <a:lvl4pPr indent="-768350" lvl="3" marL="18288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4pPr>
            <a:lvl5pPr indent="-768350" lvl="4" marL="22860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5pPr>
            <a:lvl6pPr indent="-768350" lvl="5" marL="27432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6pPr>
            <a:lvl7pPr indent="-768350" lvl="6" marL="32004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7pPr>
            <a:lvl8pPr indent="-768350" lvl="7" marL="36576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8pPr>
            <a:lvl9pPr indent="-768350" lvl="8" marL="41148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9pPr>
          </a:lstStyle>
          <a:p/>
        </p:txBody>
      </p:sp>
      <p:sp>
        <p:nvSpPr>
          <p:cNvPr id="71" name="Google Shape;71;p10"/>
          <p:cNvSpPr txBox="1"/>
          <p:nvPr>
            <p:ph idx="2" type="body"/>
          </p:nvPr>
        </p:nvSpPr>
        <p:spPr>
          <a:xfrm>
            <a:off x="18038255" y="9921243"/>
            <a:ext cx="11665458" cy="28513567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2640"/>
              </a:spcBef>
              <a:spcAft>
                <a:spcPts val="0"/>
              </a:spcAft>
              <a:buSzPts val="1400"/>
              <a:buNone/>
              <a:defRPr sz="13200"/>
            </a:lvl1pPr>
            <a:lvl2pPr indent="-946150" lvl="1" marL="914400" algn="l">
              <a:spcBef>
                <a:spcPts val="2838"/>
              </a:spcBef>
              <a:spcAft>
                <a:spcPts val="0"/>
              </a:spcAft>
              <a:buSzPts val="11300"/>
              <a:buChar char="•"/>
              <a:defRPr sz="11300"/>
            </a:lvl2pPr>
            <a:lvl3pPr indent="-831850" lvl="2" marL="1371600" algn="l">
              <a:spcBef>
                <a:spcPts val="1900"/>
              </a:spcBef>
              <a:spcAft>
                <a:spcPts val="0"/>
              </a:spcAft>
              <a:buSzPts val="9500"/>
              <a:buChar char="•"/>
              <a:defRPr sz="9500"/>
            </a:lvl3pPr>
            <a:lvl4pPr indent="-768350" lvl="3" marL="18288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4pPr>
            <a:lvl5pPr indent="-768350" lvl="4" marL="22860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5pPr>
            <a:lvl6pPr indent="-768350" lvl="5" marL="27432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6pPr>
            <a:lvl7pPr indent="-768350" lvl="6" marL="32004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7pPr>
            <a:lvl8pPr indent="-768350" lvl="7" marL="36576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8pPr>
            <a:lvl9pPr indent="-768350" lvl="8" marL="41148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9pPr>
          </a:lstStyle>
          <a:p/>
        </p:txBody>
      </p:sp>
      <p:sp>
        <p:nvSpPr>
          <p:cNvPr id="72" name="Google Shape;72;p10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0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0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1"/>
          <p:cNvSpPr txBox="1"/>
          <p:nvPr>
            <p:ph type="title"/>
          </p:nvPr>
        </p:nvSpPr>
        <p:spPr>
          <a:xfrm>
            <a:off x="1620202" y="9121143"/>
            <a:ext cx="27543443" cy="27223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sz="41600" cap="none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" type="body"/>
          </p:nvPr>
        </p:nvSpPr>
        <p:spPr>
          <a:xfrm>
            <a:off x="1620202" y="1440186"/>
            <a:ext cx="27543443" cy="6720840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1900"/>
              </a:spcBef>
              <a:spcAft>
                <a:spcPts val="0"/>
              </a:spcAft>
              <a:buClr>
                <a:schemeClr val="dk2"/>
              </a:buClr>
              <a:buSzPts val="9500"/>
              <a:buNone/>
              <a:defRPr b="0" sz="9500" cap="non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-228600" lvl="1" marL="914400" algn="l">
              <a:spcBef>
                <a:spcPts val="2838"/>
              </a:spcBef>
              <a:spcAft>
                <a:spcPts val="0"/>
              </a:spcAft>
              <a:buSzPts val="8500"/>
              <a:buNone/>
              <a:defRPr sz="85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520"/>
              </a:spcBef>
              <a:spcAft>
                <a:spcPts val="0"/>
              </a:spcAft>
              <a:buSzPts val="7600"/>
              <a:buNone/>
              <a:defRPr sz="7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320"/>
              </a:spcBef>
              <a:spcAft>
                <a:spcPts val="0"/>
              </a:spcAft>
              <a:buSzPts val="6600"/>
              <a:buNone/>
              <a:defRPr sz="66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320"/>
              </a:spcBef>
              <a:spcAft>
                <a:spcPts val="0"/>
              </a:spcAft>
              <a:buSzPts val="6600"/>
              <a:buNone/>
              <a:defRPr sz="66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320"/>
              </a:spcBef>
              <a:spcAft>
                <a:spcPts val="0"/>
              </a:spcAft>
              <a:buSzPts val="6600"/>
              <a:buNone/>
              <a:defRPr sz="66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320"/>
              </a:spcBef>
              <a:spcAft>
                <a:spcPts val="0"/>
              </a:spcAft>
              <a:buSzPts val="6600"/>
              <a:buNone/>
              <a:defRPr sz="66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320"/>
              </a:spcBef>
              <a:spcAft>
                <a:spcPts val="0"/>
              </a:spcAft>
              <a:buSzPts val="6600"/>
              <a:buNone/>
              <a:defRPr sz="66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320"/>
              </a:spcBef>
              <a:spcAft>
                <a:spcPts val="0"/>
              </a:spcAft>
              <a:buSzPts val="6600"/>
              <a:buNone/>
              <a:defRPr sz="6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1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1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4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10" Type="http://schemas.openxmlformats.org/officeDocument/2006/relationships/theme" Target="../theme/theme3.xml"/><Relationship Id="rId9" Type="http://schemas.openxmlformats.org/officeDocument/2006/relationships/slideLayout" Target="../slideLayouts/slideLayout10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44000">
              <a:srgbClr val="FFFFFF"/>
            </a:gs>
            <a:gs pos="100000">
              <a:srgbClr val="CACAC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/>
        </p:nvSpPr>
        <p:spPr>
          <a:xfrm>
            <a:off x="31897637" y="30532387"/>
            <a:ext cx="506412" cy="12673012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"/>
          <p:cNvSpPr txBox="1"/>
          <p:nvPr/>
        </p:nvSpPr>
        <p:spPr>
          <a:xfrm>
            <a:off x="31897637" y="0"/>
            <a:ext cx="506412" cy="30532387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1"/>
          <p:cNvSpPr txBox="1"/>
          <p:nvPr>
            <p:ph type="title"/>
          </p:nvPr>
        </p:nvSpPr>
        <p:spPr>
          <a:xfrm>
            <a:off x="1620837" y="962025"/>
            <a:ext cx="20521612" cy="8640762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" type="body"/>
          </p:nvPr>
        </p:nvSpPr>
        <p:spPr>
          <a:xfrm>
            <a:off x="1620837" y="11041062"/>
            <a:ext cx="27003375" cy="27554237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marR="0" rtl="0" algn="l">
              <a:spcBef>
                <a:spcPts val="1900"/>
              </a:spcBef>
              <a:spcAft>
                <a:spcPts val="0"/>
              </a:spcAft>
              <a:buSzPts val="1400"/>
              <a:buNone/>
              <a:defRPr b="1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31850" lvl="1" marL="914400" marR="0" rtl="0" algn="l">
              <a:spcBef>
                <a:spcPts val="2838"/>
              </a:spcBef>
              <a:spcAft>
                <a:spcPts val="0"/>
              </a:spcAft>
              <a:buClr>
                <a:schemeClr val="dk2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68350" lvl="2" marL="1371600" marR="0" rtl="0" algn="l">
              <a:spcBef>
                <a:spcPts val="1700"/>
              </a:spcBef>
              <a:spcAft>
                <a:spcPts val="0"/>
              </a:spcAft>
              <a:buClr>
                <a:schemeClr val="dk2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768350" lvl="3" marL="1828800" marR="0" rtl="0" algn="l">
              <a:spcBef>
                <a:spcPts val="1700"/>
              </a:spcBef>
              <a:spcAft>
                <a:spcPts val="0"/>
              </a:spcAft>
              <a:buClr>
                <a:schemeClr val="dk2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768350" lvl="4" marL="2286000" marR="0" rtl="0" algn="l">
              <a:spcBef>
                <a:spcPts val="1700"/>
              </a:spcBef>
              <a:spcAft>
                <a:spcPts val="0"/>
              </a:spcAft>
              <a:buClr>
                <a:schemeClr val="dk2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711200" lvl="5" marL="27432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711200" lvl="6" marL="32004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711200" lvl="7" marL="36576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711200" lvl="8" marL="41148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Google Shape;16;p1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44000">
              <a:srgbClr val="FFFFFF"/>
            </a:gs>
            <a:gs pos="100000">
              <a:srgbClr val="CACAC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/>
          <p:nvPr>
            <p:ph type="title"/>
          </p:nvPr>
        </p:nvSpPr>
        <p:spPr>
          <a:xfrm>
            <a:off x="1620837" y="962025"/>
            <a:ext cx="20521612" cy="8640762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" type="body"/>
          </p:nvPr>
        </p:nvSpPr>
        <p:spPr>
          <a:xfrm>
            <a:off x="1620837" y="11041062"/>
            <a:ext cx="27003375" cy="27554237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marR="0" rtl="0" algn="l">
              <a:spcBef>
                <a:spcPts val="1900"/>
              </a:spcBef>
              <a:spcAft>
                <a:spcPts val="0"/>
              </a:spcAft>
              <a:buSzPts val="1400"/>
              <a:buNone/>
              <a:defRPr b="1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31850" lvl="1" marL="914400" marR="0" rtl="0" algn="l">
              <a:spcBef>
                <a:spcPts val="2838"/>
              </a:spcBef>
              <a:spcAft>
                <a:spcPts val="0"/>
              </a:spcAft>
              <a:buClr>
                <a:schemeClr val="dk2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68350" lvl="2" marL="1371600" marR="0" rtl="0" algn="l">
              <a:spcBef>
                <a:spcPts val="1700"/>
              </a:spcBef>
              <a:spcAft>
                <a:spcPts val="0"/>
              </a:spcAft>
              <a:buClr>
                <a:schemeClr val="dk2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768350" lvl="3" marL="1828800" marR="0" rtl="0" algn="l">
              <a:spcBef>
                <a:spcPts val="1700"/>
              </a:spcBef>
              <a:spcAft>
                <a:spcPts val="0"/>
              </a:spcAft>
              <a:buClr>
                <a:schemeClr val="dk2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768350" lvl="4" marL="2286000" marR="0" rtl="0" algn="l">
              <a:spcBef>
                <a:spcPts val="1700"/>
              </a:spcBef>
              <a:spcAft>
                <a:spcPts val="0"/>
              </a:spcAft>
              <a:buClr>
                <a:schemeClr val="dk2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711200" lvl="5" marL="27432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711200" lvl="6" marL="32004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711200" lvl="7" marL="36576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711200" lvl="8" marL="41148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3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 sz="1400">
              <a:solidFill>
                <a:srgbClr val="000000"/>
              </a:solidFill>
            </a:endParaRPr>
          </a:p>
        </p:txBody>
      </p:sp>
      <p:sp>
        <p:nvSpPr>
          <p:cNvPr id="29" name="Google Shape;29;p3"/>
          <p:cNvSpPr txBox="1"/>
          <p:nvPr/>
        </p:nvSpPr>
        <p:spPr>
          <a:xfrm>
            <a:off x="31897637" y="0"/>
            <a:ext cx="506412" cy="8640762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3"/>
          <p:cNvSpPr txBox="1"/>
          <p:nvPr/>
        </p:nvSpPr>
        <p:spPr>
          <a:xfrm>
            <a:off x="31897637" y="8640762"/>
            <a:ext cx="506412" cy="34564637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44000">
              <a:srgbClr val="FFFFFF"/>
            </a:gs>
            <a:gs pos="100000">
              <a:srgbClr val="CACAC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/>
        </p:nvSpPr>
        <p:spPr>
          <a:xfrm>
            <a:off x="31897637" y="30532387"/>
            <a:ext cx="506412" cy="12673012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3"/>
          <p:cNvSpPr txBox="1"/>
          <p:nvPr/>
        </p:nvSpPr>
        <p:spPr>
          <a:xfrm>
            <a:off x="31897637" y="0"/>
            <a:ext cx="506412" cy="30532387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3"/>
          <p:cNvSpPr txBox="1"/>
          <p:nvPr>
            <p:ph type="title"/>
          </p:nvPr>
        </p:nvSpPr>
        <p:spPr>
          <a:xfrm>
            <a:off x="1620837" y="962025"/>
            <a:ext cx="20521612" cy="8640762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91" name="Google Shape;91;p13"/>
          <p:cNvSpPr txBox="1"/>
          <p:nvPr>
            <p:ph idx="1" type="body"/>
          </p:nvPr>
        </p:nvSpPr>
        <p:spPr>
          <a:xfrm>
            <a:off x="1620837" y="11041062"/>
            <a:ext cx="27003375" cy="27554237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marR="0" rtl="0" algn="l">
              <a:spcBef>
                <a:spcPts val="1900"/>
              </a:spcBef>
              <a:spcAft>
                <a:spcPts val="0"/>
              </a:spcAft>
              <a:buSzPts val="1400"/>
              <a:buNone/>
              <a:defRPr b="1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31850" lvl="1" marL="914400" marR="0" rtl="0" algn="l">
              <a:spcBef>
                <a:spcPts val="2838"/>
              </a:spcBef>
              <a:spcAft>
                <a:spcPts val="0"/>
              </a:spcAft>
              <a:buClr>
                <a:schemeClr val="dk2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68350" lvl="2" marL="1371600" marR="0" rtl="0" algn="l">
              <a:spcBef>
                <a:spcPts val="1700"/>
              </a:spcBef>
              <a:spcAft>
                <a:spcPts val="0"/>
              </a:spcAft>
              <a:buClr>
                <a:schemeClr val="dk2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768350" lvl="3" marL="1828800" marR="0" rtl="0" algn="l">
              <a:spcBef>
                <a:spcPts val="1700"/>
              </a:spcBef>
              <a:spcAft>
                <a:spcPts val="0"/>
              </a:spcAft>
              <a:buClr>
                <a:schemeClr val="dk2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768350" lvl="4" marL="2286000" marR="0" rtl="0" algn="l">
              <a:spcBef>
                <a:spcPts val="1700"/>
              </a:spcBef>
              <a:spcAft>
                <a:spcPts val="0"/>
              </a:spcAft>
              <a:buClr>
                <a:schemeClr val="dk2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711200" lvl="5" marL="27432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711200" lvl="6" marL="32004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711200" lvl="7" marL="36576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711200" lvl="8" marL="41148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2" name="Google Shape;92;p13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3" name="Google Shape;93;p13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4" name="Google Shape;94;p13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3.jpg"/><Relationship Id="rId5" Type="http://schemas.openxmlformats.org/officeDocument/2006/relationships/image" Target="../media/image2.png"/><Relationship Id="rId6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5"/>
          <p:cNvSpPr txBox="1"/>
          <p:nvPr/>
        </p:nvSpPr>
        <p:spPr>
          <a:xfrm>
            <a:off x="17030700" y="11731625"/>
            <a:ext cx="12457200" cy="169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 i="0" sz="4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5"/>
          <p:cNvSpPr txBox="1"/>
          <p:nvPr/>
        </p:nvSpPr>
        <p:spPr>
          <a:xfrm>
            <a:off x="25603200" y="0"/>
            <a:ext cx="6064250" cy="1090612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9" name="Google Shape;109;p15"/>
          <p:cNvPicPr preferRelativeResize="0"/>
          <p:nvPr/>
        </p:nvPicPr>
        <p:blipFill rotWithShape="1">
          <a:blip r:embed="rId4">
            <a:alphaModFix/>
          </a:blip>
          <a:srcRect b="0" l="11929" r="12083" t="0"/>
          <a:stretch/>
        </p:blipFill>
        <p:spPr>
          <a:xfrm>
            <a:off x="1106487" y="911225"/>
            <a:ext cx="3282950" cy="32400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9867225" y="40782875"/>
            <a:ext cx="1800225" cy="17986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1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2086887" y="911225"/>
            <a:ext cx="9580562" cy="3240087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15"/>
          <p:cNvSpPr txBox="1"/>
          <p:nvPr/>
        </p:nvSpPr>
        <p:spPr>
          <a:xfrm>
            <a:off x="4884737" y="1006475"/>
            <a:ext cx="16675100" cy="3292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b="1" i="0" lang="en-US" sz="6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40ª Jornada Acadêmica Integrada - UFSM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ÁREA DO CONHECIMENTO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b="1" i="0" lang="en-US" sz="4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título idêntico ao do resumo aceito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nomes e instituições dos autores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2_Essencial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Essencial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1_Essencial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