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3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theme+xml" PartName="/ppt/theme/theme4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  <p:sldMasterId id="2147483660" r:id="rId5"/>
    <p:sldMasterId id="2147483661" r:id="rId6"/>
  </p:sldMasterIdLst>
  <p:notesMasterIdLst>
    <p:notesMasterId r:id="rId7"/>
  </p:notesMasterIdLst>
  <p:sldIdLst>
    <p:sldId id="256" r:id="rId8"/>
  </p:sldIdLst>
  <p:sldSz cy="43205400" cx="32404050"/>
  <p:notesSz cx="6858000" cy="9144000"/>
  <p:embeddedFontLst>
    <p:embeddedFont>
      <p:font typeface="Arial Black"/>
      <p:regular r:id="rId9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3608">
          <p15:clr>
            <a:srgbClr val="000000"/>
          </p15:clr>
        </p15:guide>
        <p15:guide id="2" pos="10206">
          <p15:clr>
            <a:srgbClr val="000000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3608" orient="horz"/>
        <p:guide pos="10206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4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font" Target="fonts/ArialBlack-regular.fntdata"/><Relationship Id="rId5" Type="http://schemas.openxmlformats.org/officeDocument/2006/relationships/slideMaster" Target="slideMasters/slideMaster2.xml"/><Relationship Id="rId6" Type="http://schemas.openxmlformats.org/officeDocument/2006/relationships/slideMaster" Target="slideMasters/slideMaster3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00000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2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2143125" y="685800"/>
            <a:ext cx="257175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2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2" y="8685212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b="0" i="0" lang="en-US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1:notes"/>
          <p:cNvSpPr txBox="1"/>
          <p:nvPr/>
        </p:nvSpPr>
        <p:spPr>
          <a:xfrm>
            <a:off x="3884612" y="8685212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b="0" i="0" lang="en-US" sz="12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/>
          </a:p>
        </p:txBody>
      </p:sp>
      <p:sp>
        <p:nvSpPr>
          <p:cNvPr id="104" name="Google Shape;104;p1:notes"/>
          <p:cNvSpPr/>
          <p:nvPr>
            <p:ph idx="2" type="sldImg"/>
          </p:nvPr>
        </p:nvSpPr>
        <p:spPr>
          <a:xfrm>
            <a:off x="2143125" y="685800"/>
            <a:ext cx="257175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05" name="Google Shape;105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de título" showMasterSp="0" type="title">
  <p:cSld name="TITLE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2"/>
          <p:cNvSpPr txBox="1"/>
          <p:nvPr>
            <p:ph type="ctrTitle"/>
          </p:nvPr>
        </p:nvSpPr>
        <p:spPr>
          <a:xfrm>
            <a:off x="1620202" y="1440183"/>
            <a:ext cx="27543443" cy="28803594"/>
          </a:xfrm>
          <a:prstGeom prst="rect">
            <a:avLst/>
          </a:prstGeom>
          <a:noFill/>
          <a:ln>
            <a:noFill/>
          </a:ln>
        </p:spPr>
        <p:txBody>
          <a:bodyPr anchorCtr="0" anchor="ctr" bIns="216025" lIns="432050" spcFirstLastPara="1" rIns="432050" wrap="square" tIns="2160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1600">
                <a:solidFill>
                  <a:schemeClr val="dk1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2"/>
          <p:cNvSpPr txBox="1"/>
          <p:nvPr>
            <p:ph idx="1" type="subTitle"/>
          </p:nvPr>
        </p:nvSpPr>
        <p:spPr>
          <a:xfrm>
            <a:off x="1620202" y="30243780"/>
            <a:ext cx="24303038" cy="5760720"/>
          </a:xfrm>
          <a:prstGeom prst="rect">
            <a:avLst/>
          </a:prstGeom>
          <a:noFill/>
          <a:ln>
            <a:noFill/>
          </a:ln>
        </p:spPr>
        <p:txBody>
          <a:bodyPr anchorCtr="0" anchor="t" bIns="216025" lIns="432050" spcFirstLastPara="1" rIns="432050" wrap="square" tIns="216025">
            <a:noAutofit/>
          </a:bodyPr>
          <a:lstStyle>
            <a:lvl1pPr lvl="0" algn="l">
              <a:spcBef>
                <a:spcPts val="1900"/>
              </a:spcBef>
              <a:spcAft>
                <a:spcPts val="0"/>
              </a:spcAft>
              <a:buClr>
                <a:schemeClr val="dk2"/>
              </a:buClr>
              <a:buSzPts val="9500"/>
              <a:buNone/>
              <a:defRPr b="0" cap="none">
                <a:solidFill>
                  <a:schemeClr val="dk2"/>
                </a:solidFill>
                <a:latin typeface="Arial Black"/>
                <a:ea typeface="Arial Black"/>
                <a:cs typeface="Arial Black"/>
                <a:sym typeface="Arial Black"/>
              </a:defRPr>
            </a:lvl1pPr>
            <a:lvl2pPr lvl="1" algn="ctr">
              <a:spcBef>
                <a:spcPts val="2838"/>
              </a:spcBef>
              <a:spcAft>
                <a:spcPts val="0"/>
              </a:spcAft>
              <a:buSzPts val="95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1700"/>
              </a:spcBef>
              <a:spcAft>
                <a:spcPts val="0"/>
              </a:spcAft>
              <a:buSzPts val="85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1700"/>
              </a:spcBef>
              <a:spcAft>
                <a:spcPts val="0"/>
              </a:spcAft>
              <a:buSzPts val="85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1700"/>
              </a:spcBef>
              <a:spcAft>
                <a:spcPts val="0"/>
              </a:spcAft>
              <a:buSzPts val="85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1520"/>
              </a:spcBef>
              <a:spcAft>
                <a:spcPts val="0"/>
              </a:spcAft>
              <a:buSzPts val="76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1520"/>
              </a:spcBef>
              <a:spcAft>
                <a:spcPts val="0"/>
              </a:spcAft>
              <a:buSzPts val="76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1520"/>
              </a:spcBef>
              <a:spcAft>
                <a:spcPts val="0"/>
              </a:spcAft>
              <a:buSzPts val="76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1520"/>
              </a:spcBef>
              <a:spcAft>
                <a:spcPts val="0"/>
              </a:spcAft>
              <a:buSzPts val="7600"/>
              <a:buNone/>
              <a:defRPr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20" name="Google Shape;20;p2"/>
          <p:cNvSpPr txBox="1"/>
          <p:nvPr>
            <p:ph idx="10" type="dt"/>
          </p:nvPr>
        </p:nvSpPr>
        <p:spPr>
          <a:xfrm>
            <a:off x="1620837" y="38884225"/>
            <a:ext cx="12150725" cy="1920875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432050" spcFirstLastPara="1" rIns="432050" wrap="square" tIns="2160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2"/>
          <p:cNvSpPr txBox="1"/>
          <p:nvPr>
            <p:ph idx="11" type="ftr"/>
          </p:nvPr>
        </p:nvSpPr>
        <p:spPr>
          <a:xfrm>
            <a:off x="1620837" y="40905112"/>
            <a:ext cx="12150725" cy="1787525"/>
          </a:xfrm>
          <a:prstGeom prst="rect">
            <a:avLst/>
          </a:prstGeom>
          <a:noFill/>
          <a:ln>
            <a:noFill/>
          </a:ln>
        </p:spPr>
        <p:txBody>
          <a:bodyPr anchorCtr="0" anchor="t" bIns="216025" lIns="432050" spcFirstLastPara="1" rIns="432050" wrap="square" tIns="2160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2"/>
          <p:cNvSpPr txBox="1"/>
          <p:nvPr>
            <p:ph idx="12" type="sldNum"/>
          </p:nvPr>
        </p:nvSpPr>
        <p:spPr>
          <a:xfrm rot="-5400000">
            <a:off x="27342306" y="37581681"/>
            <a:ext cx="8289925" cy="1293812"/>
          </a:xfrm>
          <a:prstGeom prst="rect">
            <a:avLst/>
          </a:prstGeom>
          <a:noFill/>
          <a:ln>
            <a:noFill/>
          </a:ln>
        </p:spPr>
        <p:txBody>
          <a:bodyPr anchorCtr="0" anchor="ctr" bIns="216025" lIns="432050" spcFirstLastPara="1" rIns="432050" wrap="square" tIns="216025">
            <a:noAutofit/>
          </a:bodyPr>
          <a:lstStyle>
            <a:lvl1pPr indent="0" lvl="0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300"/>
              <a:buFont typeface="Arial"/>
              <a:buNone/>
              <a:defRPr b="1" i="0" sz="113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300"/>
              <a:buFont typeface="Arial"/>
              <a:buNone/>
              <a:defRPr b="1" i="0" sz="113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300"/>
              <a:buFont typeface="Arial"/>
              <a:buNone/>
              <a:defRPr b="1" i="0" sz="113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300"/>
              <a:buFont typeface="Arial"/>
              <a:buNone/>
              <a:defRPr b="1" i="0" sz="113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300"/>
              <a:buFont typeface="Arial"/>
              <a:buNone/>
              <a:defRPr b="1" i="0" sz="113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300"/>
              <a:buFont typeface="Arial"/>
              <a:buNone/>
              <a:defRPr b="1" i="0" sz="113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300"/>
              <a:buFont typeface="Arial"/>
              <a:buNone/>
              <a:defRPr b="1" i="0" sz="113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300"/>
              <a:buFont typeface="Arial"/>
              <a:buNone/>
              <a:defRPr b="1" i="0" sz="113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300"/>
              <a:buFont typeface="Arial"/>
              <a:buNone/>
              <a:defRPr b="1" i="0" sz="113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e conteúdo" type="obj">
  <p:cSld name="OBJECT"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2"/>
          <p:cNvSpPr txBox="1"/>
          <p:nvPr>
            <p:ph type="title"/>
          </p:nvPr>
        </p:nvSpPr>
        <p:spPr>
          <a:xfrm>
            <a:off x="1620837" y="962025"/>
            <a:ext cx="20521612" cy="8640762"/>
          </a:xfrm>
          <a:prstGeom prst="rect">
            <a:avLst/>
          </a:prstGeom>
          <a:noFill/>
          <a:ln>
            <a:noFill/>
          </a:ln>
        </p:spPr>
        <p:txBody>
          <a:bodyPr anchorCtr="0" anchor="b" bIns="216025" lIns="432050" spcFirstLastPara="1" rIns="432050" wrap="square" tIns="216025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3" name="Google Shape;83;p12"/>
          <p:cNvSpPr txBox="1"/>
          <p:nvPr>
            <p:ph idx="1" type="body"/>
          </p:nvPr>
        </p:nvSpPr>
        <p:spPr>
          <a:xfrm>
            <a:off x="1620837" y="11041062"/>
            <a:ext cx="27003375" cy="27554237"/>
          </a:xfrm>
          <a:prstGeom prst="rect">
            <a:avLst/>
          </a:prstGeom>
          <a:noFill/>
          <a:ln>
            <a:noFill/>
          </a:ln>
        </p:spPr>
        <p:txBody>
          <a:bodyPr anchorCtr="0" anchor="t" bIns="216025" lIns="432050" spcFirstLastPara="1" rIns="432050" wrap="square" tIns="216025">
            <a:noAutofit/>
          </a:bodyPr>
          <a:lstStyle>
            <a:lvl1pPr indent="-228600" lvl="0" marL="457200" algn="l">
              <a:spcBef>
                <a:spcPts val="360"/>
              </a:spcBef>
              <a:spcAft>
                <a:spcPts val="0"/>
              </a:spcAft>
              <a:buSzPts val="1400"/>
              <a:buNone/>
              <a:defRPr/>
            </a:lvl1pPr>
            <a:lvl2pPr indent="-342900" lvl="1" marL="914400" algn="l">
              <a:spcBef>
                <a:spcPts val="2838"/>
              </a:spcBef>
              <a:spcAft>
                <a:spcPts val="0"/>
              </a:spcAft>
              <a:buSzPts val="1800"/>
              <a:buChar char="•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/>
        </p:txBody>
      </p:sp>
      <p:sp>
        <p:nvSpPr>
          <p:cNvPr id="84" name="Google Shape;84;p12"/>
          <p:cNvSpPr txBox="1"/>
          <p:nvPr>
            <p:ph idx="10" type="dt"/>
          </p:nvPr>
        </p:nvSpPr>
        <p:spPr>
          <a:xfrm>
            <a:off x="1620837" y="38884225"/>
            <a:ext cx="12150725" cy="1920875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432050" spcFirstLastPara="1" rIns="432050" wrap="square" tIns="2160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5" name="Google Shape;85;p12"/>
          <p:cNvSpPr txBox="1"/>
          <p:nvPr>
            <p:ph idx="11" type="ftr"/>
          </p:nvPr>
        </p:nvSpPr>
        <p:spPr>
          <a:xfrm>
            <a:off x="1620837" y="40905112"/>
            <a:ext cx="12150725" cy="1787525"/>
          </a:xfrm>
          <a:prstGeom prst="rect">
            <a:avLst/>
          </a:prstGeom>
          <a:noFill/>
          <a:ln>
            <a:noFill/>
          </a:ln>
        </p:spPr>
        <p:txBody>
          <a:bodyPr anchorCtr="0" anchor="t" bIns="216025" lIns="432050" spcFirstLastPara="1" rIns="432050" wrap="square" tIns="2160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6" name="Google Shape;86;p12"/>
          <p:cNvSpPr txBox="1"/>
          <p:nvPr>
            <p:ph idx="12" type="sldNum"/>
          </p:nvPr>
        </p:nvSpPr>
        <p:spPr>
          <a:xfrm rot="-5400000">
            <a:off x="27342306" y="37581681"/>
            <a:ext cx="8289925" cy="1293812"/>
          </a:xfrm>
          <a:prstGeom prst="rect">
            <a:avLst/>
          </a:prstGeom>
          <a:noFill/>
          <a:ln>
            <a:noFill/>
          </a:ln>
        </p:spPr>
        <p:txBody>
          <a:bodyPr anchorCtr="0" anchor="ctr" bIns="216025" lIns="432050" spcFirstLastPara="1" rIns="432050" wrap="square" tIns="216025">
            <a:noAutofit/>
          </a:bodyPr>
          <a:lstStyle>
            <a:lvl1pPr indent="0" lvl="0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300"/>
              <a:buFont typeface="Arial"/>
              <a:buNone/>
              <a:defRPr b="1" i="0" sz="11300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300"/>
              <a:buFont typeface="Arial"/>
              <a:buNone/>
              <a:defRPr b="1" i="0" sz="11300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300"/>
              <a:buFont typeface="Arial"/>
              <a:buNone/>
              <a:defRPr b="1" i="0" sz="11300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300"/>
              <a:buFont typeface="Arial"/>
              <a:buNone/>
              <a:defRPr b="1" i="0" sz="11300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300"/>
              <a:buFont typeface="Arial"/>
              <a:buNone/>
              <a:defRPr b="1" i="0" sz="11300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300"/>
              <a:buFont typeface="Arial"/>
              <a:buNone/>
              <a:defRPr b="1" i="0" sz="11300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300"/>
              <a:buFont typeface="Arial"/>
              <a:buNone/>
              <a:defRPr b="1" i="0" sz="11300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300"/>
              <a:buFont typeface="Arial"/>
              <a:buNone/>
              <a:defRPr b="1" i="0" sz="11300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300"/>
              <a:buFont typeface="Arial"/>
              <a:buNone/>
              <a:defRPr b="1" i="0" sz="11300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Imagem com Legenda" showMasterSp="0" type="picTx">
  <p:cSld name="PICTURE_WITH_CAPTION_TEXT"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14"/>
          <p:cNvSpPr/>
          <p:nvPr>
            <p:ph idx="2" type="pic"/>
          </p:nvPr>
        </p:nvSpPr>
        <p:spPr>
          <a:xfrm>
            <a:off x="-2" y="0"/>
            <a:ext cx="31896858" cy="30531816"/>
          </a:xfrm>
          <a:prstGeom prst="rect">
            <a:avLst/>
          </a:prstGeom>
          <a:solidFill>
            <a:srgbClr val="BFBFBF"/>
          </a:solidFill>
          <a:ln>
            <a:noFill/>
          </a:ln>
        </p:spPr>
      </p:sp>
      <p:sp>
        <p:nvSpPr>
          <p:cNvPr id="97" name="Google Shape;97;p14"/>
          <p:cNvSpPr txBox="1"/>
          <p:nvPr>
            <p:ph idx="1" type="body"/>
          </p:nvPr>
        </p:nvSpPr>
        <p:spPr>
          <a:xfrm>
            <a:off x="1620203" y="36004500"/>
            <a:ext cx="28893611" cy="2880360"/>
          </a:xfrm>
          <a:prstGeom prst="rect">
            <a:avLst/>
          </a:prstGeom>
          <a:noFill/>
          <a:ln>
            <a:noFill/>
          </a:ln>
        </p:spPr>
        <p:txBody>
          <a:bodyPr anchorCtr="0" anchor="t" bIns="216025" lIns="432050" spcFirstLastPara="1" rIns="432050" wrap="square" tIns="216025">
            <a:noAutofit/>
          </a:bodyPr>
          <a:lstStyle>
            <a:lvl1pPr indent="-228600" lvl="0" marL="457200" algn="l">
              <a:spcBef>
                <a:spcPts val="1520"/>
              </a:spcBef>
              <a:spcAft>
                <a:spcPts val="0"/>
              </a:spcAft>
              <a:buClr>
                <a:schemeClr val="dk1"/>
              </a:buClr>
              <a:buSzPts val="7600"/>
              <a:buNone/>
              <a:defRPr sz="7600"/>
            </a:lvl1pPr>
            <a:lvl2pPr indent="-228600" lvl="1" marL="914400" algn="l">
              <a:spcBef>
                <a:spcPts val="2838"/>
              </a:spcBef>
              <a:spcAft>
                <a:spcPts val="0"/>
              </a:spcAft>
              <a:buSzPts val="5700"/>
              <a:buNone/>
              <a:defRPr sz="5700"/>
            </a:lvl2pPr>
            <a:lvl3pPr indent="-228600" lvl="2" marL="1371600" algn="l">
              <a:spcBef>
                <a:spcPts val="940"/>
              </a:spcBef>
              <a:spcAft>
                <a:spcPts val="0"/>
              </a:spcAft>
              <a:buSzPts val="4700"/>
              <a:buNone/>
              <a:defRPr sz="4700"/>
            </a:lvl3pPr>
            <a:lvl4pPr indent="-228600" lvl="3" marL="1828800" algn="l">
              <a:spcBef>
                <a:spcPts val="860"/>
              </a:spcBef>
              <a:spcAft>
                <a:spcPts val="0"/>
              </a:spcAft>
              <a:buSzPts val="4300"/>
              <a:buNone/>
              <a:defRPr sz="4300"/>
            </a:lvl4pPr>
            <a:lvl5pPr indent="-228600" lvl="4" marL="2286000" algn="l">
              <a:spcBef>
                <a:spcPts val="860"/>
              </a:spcBef>
              <a:spcAft>
                <a:spcPts val="0"/>
              </a:spcAft>
              <a:buSzPts val="4300"/>
              <a:buNone/>
              <a:defRPr sz="4300"/>
            </a:lvl5pPr>
            <a:lvl6pPr indent="-228600" lvl="5" marL="2743200" algn="l">
              <a:spcBef>
                <a:spcPts val="860"/>
              </a:spcBef>
              <a:spcAft>
                <a:spcPts val="0"/>
              </a:spcAft>
              <a:buSzPts val="4300"/>
              <a:buNone/>
              <a:defRPr sz="4300"/>
            </a:lvl6pPr>
            <a:lvl7pPr indent="-228600" lvl="6" marL="3200400" algn="l">
              <a:spcBef>
                <a:spcPts val="860"/>
              </a:spcBef>
              <a:spcAft>
                <a:spcPts val="0"/>
              </a:spcAft>
              <a:buSzPts val="4300"/>
              <a:buNone/>
              <a:defRPr sz="4300"/>
            </a:lvl7pPr>
            <a:lvl8pPr indent="-228600" lvl="7" marL="3657600" algn="l">
              <a:spcBef>
                <a:spcPts val="860"/>
              </a:spcBef>
              <a:spcAft>
                <a:spcPts val="0"/>
              </a:spcAft>
              <a:buSzPts val="4300"/>
              <a:buNone/>
              <a:defRPr sz="4300"/>
            </a:lvl8pPr>
            <a:lvl9pPr indent="-228600" lvl="8" marL="4114800" algn="l">
              <a:spcBef>
                <a:spcPts val="860"/>
              </a:spcBef>
              <a:spcAft>
                <a:spcPts val="0"/>
              </a:spcAft>
              <a:buSzPts val="4300"/>
              <a:buNone/>
              <a:defRPr sz="4300"/>
            </a:lvl9pPr>
          </a:lstStyle>
          <a:p/>
        </p:txBody>
      </p:sp>
      <p:sp>
        <p:nvSpPr>
          <p:cNvPr id="98" name="Google Shape;98;p14"/>
          <p:cNvSpPr txBox="1"/>
          <p:nvPr>
            <p:ph type="title"/>
          </p:nvPr>
        </p:nvSpPr>
        <p:spPr>
          <a:xfrm>
            <a:off x="1620203" y="31203900"/>
            <a:ext cx="28893611" cy="48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216025" lIns="432050" spcFirstLastPara="1" rIns="432050" wrap="square" tIns="216025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5100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9" name="Google Shape;99;p14"/>
          <p:cNvSpPr txBox="1"/>
          <p:nvPr>
            <p:ph idx="10" type="dt"/>
          </p:nvPr>
        </p:nvSpPr>
        <p:spPr>
          <a:xfrm>
            <a:off x="1620837" y="38884225"/>
            <a:ext cx="12150725" cy="1920875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432050" spcFirstLastPara="1" rIns="432050" wrap="square" tIns="2160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0" name="Google Shape;100;p14"/>
          <p:cNvSpPr txBox="1"/>
          <p:nvPr>
            <p:ph idx="11" type="ftr"/>
          </p:nvPr>
        </p:nvSpPr>
        <p:spPr>
          <a:xfrm>
            <a:off x="1620837" y="40905112"/>
            <a:ext cx="12150725" cy="1787525"/>
          </a:xfrm>
          <a:prstGeom prst="rect">
            <a:avLst/>
          </a:prstGeom>
          <a:noFill/>
          <a:ln>
            <a:noFill/>
          </a:ln>
        </p:spPr>
        <p:txBody>
          <a:bodyPr anchorCtr="0" anchor="t" bIns="216025" lIns="432050" spcFirstLastPara="1" rIns="432050" wrap="square" tIns="2160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1" name="Google Shape;101;p14"/>
          <p:cNvSpPr txBox="1"/>
          <p:nvPr>
            <p:ph idx="12" type="sldNum"/>
          </p:nvPr>
        </p:nvSpPr>
        <p:spPr>
          <a:xfrm rot="-5400000">
            <a:off x="27342306" y="37581681"/>
            <a:ext cx="8289925" cy="1293812"/>
          </a:xfrm>
          <a:prstGeom prst="rect">
            <a:avLst/>
          </a:prstGeom>
          <a:noFill/>
          <a:ln>
            <a:noFill/>
          </a:ln>
        </p:spPr>
        <p:txBody>
          <a:bodyPr anchorCtr="0" anchor="ctr" bIns="216025" lIns="432050" spcFirstLastPara="1" rIns="432050" wrap="square" tIns="216025">
            <a:noAutofit/>
          </a:bodyPr>
          <a:lstStyle>
            <a:lvl1pPr indent="0" lvl="0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300"/>
              <a:buFont typeface="Arial"/>
              <a:buNone/>
              <a:defRPr b="1" i="0" sz="113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300"/>
              <a:buFont typeface="Arial"/>
              <a:buNone/>
              <a:defRPr b="1" i="0" sz="113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300"/>
              <a:buFont typeface="Arial"/>
              <a:buNone/>
              <a:defRPr b="1" i="0" sz="113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300"/>
              <a:buFont typeface="Arial"/>
              <a:buNone/>
              <a:defRPr b="1" i="0" sz="113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300"/>
              <a:buFont typeface="Arial"/>
              <a:buNone/>
              <a:defRPr b="1" i="0" sz="113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300"/>
              <a:buFont typeface="Arial"/>
              <a:buNone/>
              <a:defRPr b="1" i="0" sz="113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300"/>
              <a:buFont typeface="Arial"/>
              <a:buNone/>
              <a:defRPr b="1" i="0" sz="113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300"/>
              <a:buFont typeface="Arial"/>
              <a:buNone/>
              <a:defRPr b="1" i="0" sz="113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300"/>
              <a:buFont typeface="Arial"/>
              <a:buNone/>
              <a:defRPr b="1" i="0" sz="113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e texto verticais" type="vertTitleAndTx">
  <p:cSld name="VERTICAL_TITLE_AND_VERTICAL_TEXT"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4"/>
          <p:cNvSpPr txBox="1"/>
          <p:nvPr>
            <p:ph type="title"/>
          </p:nvPr>
        </p:nvSpPr>
        <p:spPr>
          <a:xfrm rot="5400000">
            <a:off x="8706087" y="16517071"/>
            <a:ext cx="36864608" cy="7290911"/>
          </a:xfrm>
          <a:prstGeom prst="rect">
            <a:avLst/>
          </a:prstGeom>
          <a:noFill/>
          <a:ln>
            <a:noFill/>
          </a:ln>
        </p:spPr>
        <p:txBody>
          <a:bodyPr anchorCtr="0" anchor="b" bIns="216025" lIns="432050" spcFirstLastPara="1" rIns="432050" wrap="square" tIns="216025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3" name="Google Shape;33;p4"/>
          <p:cNvSpPr txBox="1"/>
          <p:nvPr>
            <p:ph idx="1" type="body"/>
          </p:nvPr>
        </p:nvSpPr>
        <p:spPr>
          <a:xfrm rot="5400000">
            <a:off x="-6145768" y="9496193"/>
            <a:ext cx="36864608" cy="21332666"/>
          </a:xfrm>
          <a:prstGeom prst="rect">
            <a:avLst/>
          </a:prstGeom>
          <a:noFill/>
          <a:ln>
            <a:noFill/>
          </a:ln>
        </p:spPr>
        <p:txBody>
          <a:bodyPr anchorCtr="0" anchor="t" bIns="216025" lIns="432050" spcFirstLastPara="1" rIns="432050" wrap="square" tIns="216025">
            <a:noAutofit/>
          </a:bodyPr>
          <a:lstStyle>
            <a:lvl1pPr indent="-228600" lvl="0" marL="457200" algn="l">
              <a:spcBef>
                <a:spcPts val="360"/>
              </a:spcBef>
              <a:spcAft>
                <a:spcPts val="0"/>
              </a:spcAft>
              <a:buSzPts val="1400"/>
              <a:buNone/>
              <a:defRPr/>
            </a:lvl1pPr>
            <a:lvl2pPr indent="-342900" lvl="1" marL="914400" algn="l">
              <a:spcBef>
                <a:spcPts val="2838"/>
              </a:spcBef>
              <a:spcAft>
                <a:spcPts val="0"/>
              </a:spcAft>
              <a:buSzPts val="1800"/>
              <a:buChar char="•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/>
        </p:txBody>
      </p:sp>
      <p:sp>
        <p:nvSpPr>
          <p:cNvPr id="34" name="Google Shape;34;p4"/>
          <p:cNvSpPr txBox="1"/>
          <p:nvPr>
            <p:ph idx="10" type="dt"/>
          </p:nvPr>
        </p:nvSpPr>
        <p:spPr>
          <a:xfrm>
            <a:off x="1620837" y="38884225"/>
            <a:ext cx="12150725" cy="1920875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432050" spcFirstLastPara="1" rIns="432050" wrap="square" tIns="2160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4"/>
          <p:cNvSpPr txBox="1"/>
          <p:nvPr>
            <p:ph idx="11" type="ftr"/>
          </p:nvPr>
        </p:nvSpPr>
        <p:spPr>
          <a:xfrm>
            <a:off x="1620837" y="40905112"/>
            <a:ext cx="12150725" cy="1787525"/>
          </a:xfrm>
          <a:prstGeom prst="rect">
            <a:avLst/>
          </a:prstGeom>
          <a:noFill/>
          <a:ln>
            <a:noFill/>
          </a:ln>
        </p:spPr>
        <p:txBody>
          <a:bodyPr anchorCtr="0" anchor="t" bIns="216025" lIns="432050" spcFirstLastPara="1" rIns="432050" wrap="square" tIns="2160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6" name="Google Shape;36;p4"/>
          <p:cNvSpPr txBox="1"/>
          <p:nvPr>
            <p:ph idx="12" type="sldNum"/>
          </p:nvPr>
        </p:nvSpPr>
        <p:spPr>
          <a:xfrm rot="-5400000">
            <a:off x="27342306" y="37581681"/>
            <a:ext cx="8289925" cy="1293812"/>
          </a:xfrm>
          <a:prstGeom prst="rect">
            <a:avLst/>
          </a:prstGeom>
          <a:noFill/>
          <a:ln>
            <a:noFill/>
          </a:ln>
        </p:spPr>
        <p:txBody>
          <a:bodyPr anchorCtr="0" anchor="ctr" bIns="216025" lIns="432050" spcFirstLastPara="1" rIns="432050" wrap="square" tIns="216025">
            <a:noAutofit/>
          </a:bodyPr>
          <a:lstStyle>
            <a:lvl1pPr indent="0" lvl="0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300"/>
              <a:buFont typeface="Arial"/>
              <a:buNone/>
              <a:defRPr b="1" i="0" sz="11300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300"/>
              <a:buFont typeface="Arial"/>
              <a:buNone/>
              <a:defRPr b="1" i="0" sz="11300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300"/>
              <a:buFont typeface="Arial"/>
              <a:buNone/>
              <a:defRPr b="1" i="0" sz="11300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300"/>
              <a:buFont typeface="Arial"/>
              <a:buNone/>
              <a:defRPr b="1" i="0" sz="11300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300"/>
              <a:buFont typeface="Arial"/>
              <a:buNone/>
              <a:defRPr b="1" i="0" sz="11300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300"/>
              <a:buFont typeface="Arial"/>
              <a:buNone/>
              <a:defRPr b="1" i="0" sz="11300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300"/>
              <a:buFont typeface="Arial"/>
              <a:buNone/>
              <a:defRPr b="1" i="0" sz="11300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300"/>
              <a:buFont typeface="Arial"/>
              <a:buNone/>
              <a:defRPr b="1" i="0" sz="11300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300"/>
              <a:buFont typeface="Arial"/>
              <a:buNone/>
              <a:defRPr b="1" i="0" sz="11300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e texto vertical" type="vertTx">
  <p:cSld name="VERTICAL_TEXT"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5"/>
          <p:cNvSpPr txBox="1"/>
          <p:nvPr>
            <p:ph type="title"/>
          </p:nvPr>
        </p:nvSpPr>
        <p:spPr>
          <a:xfrm>
            <a:off x="1620837" y="962025"/>
            <a:ext cx="20521612" cy="8640762"/>
          </a:xfrm>
          <a:prstGeom prst="rect">
            <a:avLst/>
          </a:prstGeom>
          <a:noFill/>
          <a:ln>
            <a:noFill/>
          </a:ln>
        </p:spPr>
        <p:txBody>
          <a:bodyPr anchorCtr="0" anchor="b" bIns="216025" lIns="432050" spcFirstLastPara="1" rIns="432050" wrap="square" tIns="216025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5"/>
          <p:cNvSpPr txBox="1"/>
          <p:nvPr>
            <p:ph idx="1" type="body"/>
          </p:nvPr>
        </p:nvSpPr>
        <p:spPr>
          <a:xfrm rot="5400000">
            <a:off x="1345406" y="11316493"/>
            <a:ext cx="27554237" cy="27003375"/>
          </a:xfrm>
          <a:prstGeom prst="rect">
            <a:avLst/>
          </a:prstGeom>
          <a:noFill/>
          <a:ln>
            <a:noFill/>
          </a:ln>
        </p:spPr>
        <p:txBody>
          <a:bodyPr anchorCtr="0" anchor="t" bIns="216025" lIns="432050" spcFirstLastPara="1" rIns="432050" wrap="square" tIns="216025">
            <a:noAutofit/>
          </a:bodyPr>
          <a:lstStyle>
            <a:lvl1pPr indent="-228600" lvl="0" marL="457200" algn="l">
              <a:spcBef>
                <a:spcPts val="360"/>
              </a:spcBef>
              <a:spcAft>
                <a:spcPts val="0"/>
              </a:spcAft>
              <a:buSzPts val="1400"/>
              <a:buNone/>
              <a:defRPr/>
            </a:lvl1pPr>
            <a:lvl2pPr indent="-342900" lvl="1" marL="914400" algn="l">
              <a:spcBef>
                <a:spcPts val="2838"/>
              </a:spcBef>
              <a:spcAft>
                <a:spcPts val="0"/>
              </a:spcAft>
              <a:buSzPts val="1800"/>
              <a:buChar char="•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/>
        </p:txBody>
      </p:sp>
      <p:sp>
        <p:nvSpPr>
          <p:cNvPr id="40" name="Google Shape;40;p5"/>
          <p:cNvSpPr txBox="1"/>
          <p:nvPr>
            <p:ph idx="10" type="dt"/>
          </p:nvPr>
        </p:nvSpPr>
        <p:spPr>
          <a:xfrm>
            <a:off x="1620837" y="38884225"/>
            <a:ext cx="12150725" cy="1920875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432050" spcFirstLastPara="1" rIns="432050" wrap="square" tIns="2160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1" name="Google Shape;41;p5"/>
          <p:cNvSpPr txBox="1"/>
          <p:nvPr>
            <p:ph idx="11" type="ftr"/>
          </p:nvPr>
        </p:nvSpPr>
        <p:spPr>
          <a:xfrm>
            <a:off x="1620837" y="40905112"/>
            <a:ext cx="12150725" cy="1787525"/>
          </a:xfrm>
          <a:prstGeom prst="rect">
            <a:avLst/>
          </a:prstGeom>
          <a:noFill/>
          <a:ln>
            <a:noFill/>
          </a:ln>
        </p:spPr>
        <p:txBody>
          <a:bodyPr anchorCtr="0" anchor="t" bIns="216025" lIns="432050" spcFirstLastPara="1" rIns="432050" wrap="square" tIns="2160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5"/>
          <p:cNvSpPr txBox="1"/>
          <p:nvPr>
            <p:ph idx="12" type="sldNum"/>
          </p:nvPr>
        </p:nvSpPr>
        <p:spPr>
          <a:xfrm rot="-5400000">
            <a:off x="27342306" y="37581681"/>
            <a:ext cx="8289925" cy="1293812"/>
          </a:xfrm>
          <a:prstGeom prst="rect">
            <a:avLst/>
          </a:prstGeom>
          <a:noFill/>
          <a:ln>
            <a:noFill/>
          </a:ln>
        </p:spPr>
        <p:txBody>
          <a:bodyPr anchorCtr="0" anchor="ctr" bIns="216025" lIns="432050" spcFirstLastPara="1" rIns="432050" wrap="square" tIns="216025">
            <a:noAutofit/>
          </a:bodyPr>
          <a:lstStyle>
            <a:lvl1pPr indent="0" lvl="0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300"/>
              <a:buFont typeface="Arial"/>
              <a:buNone/>
              <a:defRPr b="1" i="0" sz="11300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300"/>
              <a:buFont typeface="Arial"/>
              <a:buNone/>
              <a:defRPr b="1" i="0" sz="11300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300"/>
              <a:buFont typeface="Arial"/>
              <a:buNone/>
              <a:defRPr b="1" i="0" sz="11300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300"/>
              <a:buFont typeface="Arial"/>
              <a:buNone/>
              <a:defRPr b="1" i="0" sz="11300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300"/>
              <a:buFont typeface="Arial"/>
              <a:buNone/>
              <a:defRPr b="1" i="0" sz="11300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300"/>
              <a:buFont typeface="Arial"/>
              <a:buNone/>
              <a:defRPr b="1" i="0" sz="11300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300"/>
              <a:buFont typeface="Arial"/>
              <a:buNone/>
              <a:defRPr b="1" i="0" sz="11300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300"/>
              <a:buFont typeface="Arial"/>
              <a:buNone/>
              <a:defRPr b="1" i="0" sz="11300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300"/>
              <a:buFont typeface="Arial"/>
              <a:buNone/>
              <a:defRPr b="1" i="0" sz="11300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údo com Legenda" type="objTx">
  <p:cSld name="OBJECT_WITH_CAPTION_TEXT">
    <p:spTree>
      <p:nvGrpSpPr>
        <p:cNvPr id="43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6"/>
          <p:cNvSpPr txBox="1"/>
          <p:nvPr>
            <p:ph idx="1" type="body"/>
          </p:nvPr>
        </p:nvSpPr>
        <p:spPr>
          <a:xfrm>
            <a:off x="12669083" y="10081260"/>
            <a:ext cx="18114764" cy="28227528"/>
          </a:xfrm>
          <a:prstGeom prst="rect">
            <a:avLst/>
          </a:prstGeom>
          <a:noFill/>
          <a:ln>
            <a:noFill/>
          </a:ln>
        </p:spPr>
        <p:txBody>
          <a:bodyPr anchorCtr="0" anchor="t" bIns="216025" lIns="432050" spcFirstLastPara="1" rIns="432050" wrap="square" tIns="216025">
            <a:noAutofit/>
          </a:bodyPr>
          <a:lstStyle>
            <a:lvl1pPr indent="-228600" lvl="0" marL="457200" algn="l">
              <a:spcBef>
                <a:spcPts val="3020"/>
              </a:spcBef>
              <a:spcAft>
                <a:spcPts val="0"/>
              </a:spcAft>
              <a:buSzPts val="1400"/>
              <a:buNone/>
              <a:defRPr sz="15100"/>
            </a:lvl1pPr>
            <a:lvl2pPr indent="-1066800" lvl="1" marL="914400" algn="l">
              <a:spcBef>
                <a:spcPts val="2838"/>
              </a:spcBef>
              <a:spcAft>
                <a:spcPts val="0"/>
              </a:spcAft>
              <a:buSzPts val="13200"/>
              <a:buChar char="•"/>
              <a:defRPr sz="13200"/>
            </a:lvl2pPr>
            <a:lvl3pPr indent="-946150" lvl="2" marL="1371600" algn="l">
              <a:spcBef>
                <a:spcPts val="2260"/>
              </a:spcBef>
              <a:spcAft>
                <a:spcPts val="0"/>
              </a:spcAft>
              <a:buSzPts val="11300"/>
              <a:buChar char="•"/>
              <a:defRPr sz="11300"/>
            </a:lvl3pPr>
            <a:lvl4pPr indent="-831850" lvl="3" marL="1828800" algn="l">
              <a:spcBef>
                <a:spcPts val="1900"/>
              </a:spcBef>
              <a:spcAft>
                <a:spcPts val="0"/>
              </a:spcAft>
              <a:buSzPts val="9500"/>
              <a:buChar char="•"/>
              <a:defRPr sz="9500"/>
            </a:lvl4pPr>
            <a:lvl5pPr indent="-831850" lvl="4" marL="2286000" algn="l">
              <a:spcBef>
                <a:spcPts val="1900"/>
              </a:spcBef>
              <a:spcAft>
                <a:spcPts val="0"/>
              </a:spcAft>
              <a:buSzPts val="9500"/>
              <a:buChar char="•"/>
              <a:defRPr sz="9500"/>
            </a:lvl5pPr>
            <a:lvl6pPr indent="-831850" lvl="5" marL="2743200" algn="l">
              <a:spcBef>
                <a:spcPts val="1900"/>
              </a:spcBef>
              <a:spcAft>
                <a:spcPts val="0"/>
              </a:spcAft>
              <a:buSzPts val="9500"/>
              <a:buChar char="•"/>
              <a:defRPr sz="9500"/>
            </a:lvl6pPr>
            <a:lvl7pPr indent="-831850" lvl="6" marL="3200400" algn="l">
              <a:spcBef>
                <a:spcPts val="1900"/>
              </a:spcBef>
              <a:spcAft>
                <a:spcPts val="0"/>
              </a:spcAft>
              <a:buSzPts val="9500"/>
              <a:buChar char="•"/>
              <a:defRPr sz="9500"/>
            </a:lvl7pPr>
            <a:lvl8pPr indent="-831850" lvl="7" marL="3657600" algn="l">
              <a:spcBef>
                <a:spcPts val="1900"/>
              </a:spcBef>
              <a:spcAft>
                <a:spcPts val="0"/>
              </a:spcAft>
              <a:buSzPts val="9500"/>
              <a:buChar char="•"/>
              <a:defRPr sz="9500"/>
            </a:lvl8pPr>
            <a:lvl9pPr indent="-831850" lvl="8" marL="4114800" algn="l">
              <a:spcBef>
                <a:spcPts val="1900"/>
              </a:spcBef>
              <a:spcAft>
                <a:spcPts val="0"/>
              </a:spcAft>
              <a:buSzPts val="9500"/>
              <a:buChar char="•"/>
              <a:defRPr sz="9500"/>
            </a:lvl9pPr>
          </a:lstStyle>
          <a:p/>
        </p:txBody>
      </p:sp>
      <p:sp>
        <p:nvSpPr>
          <p:cNvPr id="45" name="Google Shape;45;p6"/>
          <p:cNvSpPr txBox="1"/>
          <p:nvPr>
            <p:ph idx="2" type="body"/>
          </p:nvPr>
        </p:nvSpPr>
        <p:spPr>
          <a:xfrm>
            <a:off x="1620204" y="10081260"/>
            <a:ext cx="10660709" cy="28227528"/>
          </a:xfrm>
          <a:prstGeom prst="rect">
            <a:avLst/>
          </a:prstGeom>
          <a:noFill/>
          <a:ln>
            <a:noFill/>
          </a:ln>
        </p:spPr>
        <p:txBody>
          <a:bodyPr anchorCtr="0" anchor="t" bIns="216025" lIns="432050" spcFirstLastPara="1" rIns="432050" wrap="square" tIns="216025">
            <a:normAutofit/>
          </a:bodyPr>
          <a:lstStyle>
            <a:lvl1pPr indent="-228600" lvl="0" marL="457200" algn="l">
              <a:spcBef>
                <a:spcPts val="1520"/>
              </a:spcBef>
              <a:spcAft>
                <a:spcPts val="0"/>
              </a:spcAft>
              <a:buClr>
                <a:schemeClr val="dk1"/>
              </a:buClr>
              <a:buSzPts val="7600"/>
              <a:buNone/>
              <a:defRPr sz="7600"/>
            </a:lvl1pPr>
            <a:lvl2pPr indent="-228600" lvl="1" marL="914400" algn="l">
              <a:spcBef>
                <a:spcPts val="2838"/>
              </a:spcBef>
              <a:spcAft>
                <a:spcPts val="0"/>
              </a:spcAft>
              <a:buSzPts val="5700"/>
              <a:buNone/>
              <a:defRPr sz="5700"/>
            </a:lvl2pPr>
            <a:lvl3pPr indent="-228600" lvl="2" marL="1371600" algn="l">
              <a:spcBef>
                <a:spcPts val="940"/>
              </a:spcBef>
              <a:spcAft>
                <a:spcPts val="0"/>
              </a:spcAft>
              <a:buSzPts val="4700"/>
              <a:buNone/>
              <a:defRPr sz="4700"/>
            </a:lvl3pPr>
            <a:lvl4pPr indent="-228600" lvl="3" marL="1828800" algn="l">
              <a:spcBef>
                <a:spcPts val="860"/>
              </a:spcBef>
              <a:spcAft>
                <a:spcPts val="0"/>
              </a:spcAft>
              <a:buSzPts val="4300"/>
              <a:buNone/>
              <a:defRPr sz="4300"/>
            </a:lvl4pPr>
            <a:lvl5pPr indent="-228600" lvl="4" marL="2286000" algn="l">
              <a:spcBef>
                <a:spcPts val="860"/>
              </a:spcBef>
              <a:spcAft>
                <a:spcPts val="0"/>
              </a:spcAft>
              <a:buSzPts val="4300"/>
              <a:buNone/>
              <a:defRPr sz="4300"/>
            </a:lvl5pPr>
            <a:lvl6pPr indent="-228600" lvl="5" marL="2743200" algn="l">
              <a:spcBef>
                <a:spcPts val="860"/>
              </a:spcBef>
              <a:spcAft>
                <a:spcPts val="0"/>
              </a:spcAft>
              <a:buSzPts val="4300"/>
              <a:buNone/>
              <a:defRPr sz="4300"/>
            </a:lvl6pPr>
            <a:lvl7pPr indent="-228600" lvl="6" marL="3200400" algn="l">
              <a:spcBef>
                <a:spcPts val="860"/>
              </a:spcBef>
              <a:spcAft>
                <a:spcPts val="0"/>
              </a:spcAft>
              <a:buSzPts val="4300"/>
              <a:buNone/>
              <a:defRPr sz="4300"/>
            </a:lvl7pPr>
            <a:lvl8pPr indent="-228600" lvl="7" marL="3657600" algn="l">
              <a:spcBef>
                <a:spcPts val="860"/>
              </a:spcBef>
              <a:spcAft>
                <a:spcPts val="0"/>
              </a:spcAft>
              <a:buSzPts val="4300"/>
              <a:buNone/>
              <a:defRPr sz="4300"/>
            </a:lvl8pPr>
            <a:lvl9pPr indent="-228600" lvl="8" marL="4114800" algn="l">
              <a:spcBef>
                <a:spcPts val="860"/>
              </a:spcBef>
              <a:spcAft>
                <a:spcPts val="0"/>
              </a:spcAft>
              <a:buSzPts val="4300"/>
              <a:buNone/>
              <a:defRPr sz="4300"/>
            </a:lvl9pPr>
          </a:lstStyle>
          <a:p/>
        </p:txBody>
      </p:sp>
      <p:sp>
        <p:nvSpPr>
          <p:cNvPr id="46" name="Google Shape;46;p6"/>
          <p:cNvSpPr txBox="1"/>
          <p:nvPr>
            <p:ph type="title"/>
          </p:nvPr>
        </p:nvSpPr>
        <p:spPr>
          <a:xfrm>
            <a:off x="1620837" y="962025"/>
            <a:ext cx="20521612" cy="8640762"/>
          </a:xfrm>
          <a:prstGeom prst="rect">
            <a:avLst/>
          </a:prstGeom>
          <a:noFill/>
          <a:ln>
            <a:noFill/>
          </a:ln>
        </p:spPr>
        <p:txBody>
          <a:bodyPr anchorCtr="0" anchor="b" bIns="216025" lIns="432050" spcFirstLastPara="1" rIns="432050" wrap="square" tIns="216025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6"/>
          <p:cNvSpPr txBox="1"/>
          <p:nvPr>
            <p:ph idx="10" type="dt"/>
          </p:nvPr>
        </p:nvSpPr>
        <p:spPr>
          <a:xfrm>
            <a:off x="1620837" y="38884225"/>
            <a:ext cx="12150725" cy="1920875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432050" spcFirstLastPara="1" rIns="432050" wrap="square" tIns="2160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6"/>
          <p:cNvSpPr txBox="1"/>
          <p:nvPr>
            <p:ph idx="11" type="ftr"/>
          </p:nvPr>
        </p:nvSpPr>
        <p:spPr>
          <a:xfrm>
            <a:off x="1620837" y="40905112"/>
            <a:ext cx="12150725" cy="1787525"/>
          </a:xfrm>
          <a:prstGeom prst="rect">
            <a:avLst/>
          </a:prstGeom>
          <a:noFill/>
          <a:ln>
            <a:noFill/>
          </a:ln>
        </p:spPr>
        <p:txBody>
          <a:bodyPr anchorCtr="0" anchor="t" bIns="216025" lIns="432050" spcFirstLastPara="1" rIns="432050" wrap="square" tIns="2160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6"/>
          <p:cNvSpPr txBox="1"/>
          <p:nvPr>
            <p:ph idx="12" type="sldNum"/>
          </p:nvPr>
        </p:nvSpPr>
        <p:spPr>
          <a:xfrm rot="-5400000">
            <a:off x="27342306" y="37581681"/>
            <a:ext cx="8289925" cy="1293812"/>
          </a:xfrm>
          <a:prstGeom prst="rect">
            <a:avLst/>
          </a:prstGeom>
          <a:noFill/>
          <a:ln>
            <a:noFill/>
          </a:ln>
        </p:spPr>
        <p:txBody>
          <a:bodyPr anchorCtr="0" anchor="ctr" bIns="216025" lIns="432050" spcFirstLastPara="1" rIns="432050" wrap="square" tIns="216025">
            <a:noAutofit/>
          </a:bodyPr>
          <a:lstStyle>
            <a:lvl1pPr indent="0" lvl="0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300"/>
              <a:buFont typeface="Arial"/>
              <a:buNone/>
              <a:defRPr b="1" i="0" sz="11300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300"/>
              <a:buFont typeface="Arial"/>
              <a:buNone/>
              <a:defRPr b="1" i="0" sz="11300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300"/>
              <a:buFont typeface="Arial"/>
              <a:buNone/>
              <a:defRPr b="1" i="0" sz="11300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300"/>
              <a:buFont typeface="Arial"/>
              <a:buNone/>
              <a:defRPr b="1" i="0" sz="11300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300"/>
              <a:buFont typeface="Arial"/>
              <a:buNone/>
              <a:defRPr b="1" i="0" sz="11300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300"/>
              <a:buFont typeface="Arial"/>
              <a:buNone/>
              <a:defRPr b="1" i="0" sz="11300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300"/>
              <a:buFont typeface="Arial"/>
              <a:buNone/>
              <a:defRPr b="1" i="0" sz="11300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300"/>
              <a:buFont typeface="Arial"/>
              <a:buNone/>
              <a:defRPr b="1" i="0" sz="11300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300"/>
              <a:buFont typeface="Arial"/>
              <a:buNone/>
              <a:defRPr b="1" i="0" sz="11300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Em branco" type="blank">
  <p:cSld name="BLANK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7"/>
          <p:cNvSpPr txBox="1"/>
          <p:nvPr>
            <p:ph idx="10" type="dt"/>
          </p:nvPr>
        </p:nvSpPr>
        <p:spPr>
          <a:xfrm>
            <a:off x="1620837" y="38884225"/>
            <a:ext cx="12150725" cy="1920875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432050" spcFirstLastPara="1" rIns="432050" wrap="square" tIns="2160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7"/>
          <p:cNvSpPr txBox="1"/>
          <p:nvPr>
            <p:ph idx="11" type="ftr"/>
          </p:nvPr>
        </p:nvSpPr>
        <p:spPr>
          <a:xfrm>
            <a:off x="1620837" y="40905112"/>
            <a:ext cx="12150725" cy="1787525"/>
          </a:xfrm>
          <a:prstGeom prst="rect">
            <a:avLst/>
          </a:prstGeom>
          <a:noFill/>
          <a:ln>
            <a:noFill/>
          </a:ln>
        </p:spPr>
        <p:txBody>
          <a:bodyPr anchorCtr="0" anchor="t" bIns="216025" lIns="432050" spcFirstLastPara="1" rIns="432050" wrap="square" tIns="2160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7"/>
          <p:cNvSpPr txBox="1"/>
          <p:nvPr>
            <p:ph idx="12" type="sldNum"/>
          </p:nvPr>
        </p:nvSpPr>
        <p:spPr>
          <a:xfrm rot="-5400000">
            <a:off x="27342306" y="37581681"/>
            <a:ext cx="8289925" cy="1293812"/>
          </a:xfrm>
          <a:prstGeom prst="rect">
            <a:avLst/>
          </a:prstGeom>
          <a:noFill/>
          <a:ln>
            <a:noFill/>
          </a:ln>
        </p:spPr>
        <p:txBody>
          <a:bodyPr anchorCtr="0" anchor="ctr" bIns="216025" lIns="432050" spcFirstLastPara="1" rIns="432050" wrap="square" tIns="216025">
            <a:noAutofit/>
          </a:bodyPr>
          <a:lstStyle>
            <a:lvl1pPr indent="0" lvl="0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300"/>
              <a:buFont typeface="Arial"/>
              <a:buNone/>
              <a:defRPr b="1" i="0" sz="11300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300"/>
              <a:buFont typeface="Arial"/>
              <a:buNone/>
              <a:defRPr b="1" i="0" sz="11300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300"/>
              <a:buFont typeface="Arial"/>
              <a:buNone/>
              <a:defRPr b="1" i="0" sz="11300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300"/>
              <a:buFont typeface="Arial"/>
              <a:buNone/>
              <a:defRPr b="1" i="0" sz="11300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300"/>
              <a:buFont typeface="Arial"/>
              <a:buNone/>
              <a:defRPr b="1" i="0" sz="11300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300"/>
              <a:buFont typeface="Arial"/>
              <a:buNone/>
              <a:defRPr b="1" i="0" sz="11300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300"/>
              <a:buFont typeface="Arial"/>
              <a:buNone/>
              <a:defRPr b="1" i="0" sz="11300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300"/>
              <a:buFont typeface="Arial"/>
              <a:buNone/>
              <a:defRPr b="1" i="0" sz="11300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300"/>
              <a:buFont typeface="Arial"/>
              <a:buNone/>
              <a:defRPr b="1" i="0" sz="11300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omente título" type="titleOnly">
  <p:cSld name="TITLE_ONLY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8"/>
          <p:cNvSpPr txBox="1"/>
          <p:nvPr>
            <p:ph type="title"/>
          </p:nvPr>
        </p:nvSpPr>
        <p:spPr>
          <a:xfrm>
            <a:off x="1620837" y="962025"/>
            <a:ext cx="20521612" cy="8640762"/>
          </a:xfrm>
          <a:prstGeom prst="rect">
            <a:avLst/>
          </a:prstGeom>
          <a:noFill/>
          <a:ln>
            <a:noFill/>
          </a:ln>
        </p:spPr>
        <p:txBody>
          <a:bodyPr anchorCtr="0" anchor="b" bIns="216025" lIns="432050" spcFirstLastPara="1" rIns="432050" wrap="square" tIns="216025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8"/>
          <p:cNvSpPr txBox="1"/>
          <p:nvPr>
            <p:ph idx="10" type="dt"/>
          </p:nvPr>
        </p:nvSpPr>
        <p:spPr>
          <a:xfrm>
            <a:off x="1620837" y="38884225"/>
            <a:ext cx="12150725" cy="1920875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432050" spcFirstLastPara="1" rIns="432050" wrap="square" tIns="2160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8"/>
          <p:cNvSpPr txBox="1"/>
          <p:nvPr>
            <p:ph idx="11" type="ftr"/>
          </p:nvPr>
        </p:nvSpPr>
        <p:spPr>
          <a:xfrm>
            <a:off x="1620837" y="40905112"/>
            <a:ext cx="12150725" cy="1787525"/>
          </a:xfrm>
          <a:prstGeom prst="rect">
            <a:avLst/>
          </a:prstGeom>
          <a:noFill/>
          <a:ln>
            <a:noFill/>
          </a:ln>
        </p:spPr>
        <p:txBody>
          <a:bodyPr anchorCtr="0" anchor="t" bIns="216025" lIns="432050" spcFirstLastPara="1" rIns="432050" wrap="square" tIns="2160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8" name="Google Shape;58;p8"/>
          <p:cNvSpPr txBox="1"/>
          <p:nvPr>
            <p:ph idx="12" type="sldNum"/>
          </p:nvPr>
        </p:nvSpPr>
        <p:spPr>
          <a:xfrm rot="-5400000">
            <a:off x="27342306" y="37581681"/>
            <a:ext cx="8289925" cy="1293812"/>
          </a:xfrm>
          <a:prstGeom prst="rect">
            <a:avLst/>
          </a:prstGeom>
          <a:noFill/>
          <a:ln>
            <a:noFill/>
          </a:ln>
        </p:spPr>
        <p:txBody>
          <a:bodyPr anchorCtr="0" anchor="ctr" bIns="216025" lIns="432050" spcFirstLastPara="1" rIns="432050" wrap="square" tIns="216025">
            <a:noAutofit/>
          </a:bodyPr>
          <a:lstStyle>
            <a:lvl1pPr indent="0" lvl="0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300"/>
              <a:buFont typeface="Arial"/>
              <a:buNone/>
              <a:defRPr b="1" i="0" sz="11300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300"/>
              <a:buFont typeface="Arial"/>
              <a:buNone/>
              <a:defRPr b="1" i="0" sz="11300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300"/>
              <a:buFont typeface="Arial"/>
              <a:buNone/>
              <a:defRPr b="1" i="0" sz="11300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300"/>
              <a:buFont typeface="Arial"/>
              <a:buNone/>
              <a:defRPr b="1" i="0" sz="11300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300"/>
              <a:buFont typeface="Arial"/>
              <a:buNone/>
              <a:defRPr b="1" i="0" sz="11300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300"/>
              <a:buFont typeface="Arial"/>
              <a:buNone/>
              <a:defRPr b="1" i="0" sz="11300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300"/>
              <a:buFont typeface="Arial"/>
              <a:buNone/>
              <a:defRPr b="1" i="0" sz="11300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300"/>
              <a:buFont typeface="Arial"/>
              <a:buNone/>
              <a:defRPr b="1" i="0" sz="11300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300"/>
              <a:buFont typeface="Arial"/>
              <a:buNone/>
              <a:defRPr b="1" i="0" sz="11300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ação" type="twoTxTwoObj">
  <p:cSld name="TWO_OBJECTS_WITH_TEXT"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9"/>
          <p:cNvSpPr txBox="1"/>
          <p:nvPr>
            <p:ph type="title"/>
          </p:nvPr>
        </p:nvSpPr>
        <p:spPr>
          <a:xfrm>
            <a:off x="1620837" y="962025"/>
            <a:ext cx="20521612" cy="8640762"/>
          </a:xfrm>
          <a:prstGeom prst="rect">
            <a:avLst/>
          </a:prstGeom>
          <a:noFill/>
          <a:ln>
            <a:noFill/>
          </a:ln>
        </p:spPr>
        <p:txBody>
          <a:bodyPr anchorCtr="0" anchor="b" bIns="216025" lIns="432050" spcFirstLastPara="1" rIns="432050" wrap="square" tIns="216025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1" name="Google Shape;61;p9"/>
          <p:cNvSpPr txBox="1"/>
          <p:nvPr>
            <p:ph idx="1" type="body"/>
          </p:nvPr>
        </p:nvSpPr>
        <p:spPr>
          <a:xfrm>
            <a:off x="5767921" y="9908438"/>
            <a:ext cx="11665458" cy="4030501"/>
          </a:xfrm>
          <a:prstGeom prst="rect">
            <a:avLst/>
          </a:prstGeom>
          <a:noFill/>
          <a:ln>
            <a:noFill/>
          </a:ln>
        </p:spPr>
        <p:txBody>
          <a:bodyPr anchorCtr="0" anchor="b" bIns="216025" lIns="432050" spcFirstLastPara="1" rIns="432050" wrap="square" tIns="216025">
            <a:noAutofit/>
          </a:bodyPr>
          <a:lstStyle>
            <a:lvl1pPr indent="-228600" lvl="0" marL="457200" algn="l">
              <a:spcBef>
                <a:spcPts val="1700"/>
              </a:spcBef>
              <a:spcAft>
                <a:spcPts val="0"/>
              </a:spcAft>
              <a:buClr>
                <a:schemeClr val="dk1"/>
              </a:buClr>
              <a:buSzPts val="8500"/>
              <a:buNone/>
              <a:defRPr b="0" sz="8500" cap="none">
                <a:solidFill>
                  <a:schemeClr val="dk1"/>
                </a:solidFill>
                <a:latin typeface="Arial Black"/>
                <a:ea typeface="Arial Black"/>
                <a:cs typeface="Arial Black"/>
                <a:sym typeface="Arial Black"/>
              </a:defRPr>
            </a:lvl1pPr>
            <a:lvl2pPr indent="-228600" lvl="1" marL="914400" algn="l">
              <a:spcBef>
                <a:spcPts val="2838"/>
              </a:spcBef>
              <a:spcAft>
                <a:spcPts val="0"/>
              </a:spcAft>
              <a:buSzPts val="9500"/>
              <a:buNone/>
              <a:defRPr b="1" sz="9500"/>
            </a:lvl2pPr>
            <a:lvl3pPr indent="-228600" lvl="2" marL="1371600" algn="l">
              <a:spcBef>
                <a:spcPts val="1700"/>
              </a:spcBef>
              <a:spcAft>
                <a:spcPts val="0"/>
              </a:spcAft>
              <a:buSzPts val="8500"/>
              <a:buNone/>
              <a:defRPr b="1" sz="8500"/>
            </a:lvl3pPr>
            <a:lvl4pPr indent="-228600" lvl="3" marL="1828800" algn="l">
              <a:spcBef>
                <a:spcPts val="1520"/>
              </a:spcBef>
              <a:spcAft>
                <a:spcPts val="0"/>
              </a:spcAft>
              <a:buSzPts val="7600"/>
              <a:buNone/>
              <a:defRPr b="1" sz="7600"/>
            </a:lvl4pPr>
            <a:lvl5pPr indent="-228600" lvl="4" marL="2286000" algn="l">
              <a:spcBef>
                <a:spcPts val="1520"/>
              </a:spcBef>
              <a:spcAft>
                <a:spcPts val="0"/>
              </a:spcAft>
              <a:buSzPts val="7600"/>
              <a:buNone/>
              <a:defRPr b="1" sz="7600"/>
            </a:lvl5pPr>
            <a:lvl6pPr indent="-228600" lvl="5" marL="2743200" algn="l">
              <a:spcBef>
                <a:spcPts val="1520"/>
              </a:spcBef>
              <a:spcAft>
                <a:spcPts val="0"/>
              </a:spcAft>
              <a:buSzPts val="7600"/>
              <a:buNone/>
              <a:defRPr b="1" sz="7600"/>
            </a:lvl6pPr>
            <a:lvl7pPr indent="-228600" lvl="6" marL="3200400" algn="l">
              <a:spcBef>
                <a:spcPts val="1520"/>
              </a:spcBef>
              <a:spcAft>
                <a:spcPts val="0"/>
              </a:spcAft>
              <a:buSzPts val="7600"/>
              <a:buNone/>
              <a:defRPr b="1" sz="7600"/>
            </a:lvl7pPr>
            <a:lvl8pPr indent="-228600" lvl="7" marL="3657600" algn="l">
              <a:spcBef>
                <a:spcPts val="1520"/>
              </a:spcBef>
              <a:spcAft>
                <a:spcPts val="0"/>
              </a:spcAft>
              <a:buSzPts val="7600"/>
              <a:buNone/>
              <a:defRPr b="1" sz="7600"/>
            </a:lvl8pPr>
            <a:lvl9pPr indent="-228600" lvl="8" marL="4114800" algn="l">
              <a:spcBef>
                <a:spcPts val="1520"/>
              </a:spcBef>
              <a:spcAft>
                <a:spcPts val="0"/>
              </a:spcAft>
              <a:buSzPts val="7600"/>
              <a:buNone/>
              <a:defRPr b="1" sz="7600"/>
            </a:lvl9pPr>
          </a:lstStyle>
          <a:p/>
        </p:txBody>
      </p:sp>
      <p:sp>
        <p:nvSpPr>
          <p:cNvPr id="62" name="Google Shape;62;p9"/>
          <p:cNvSpPr txBox="1"/>
          <p:nvPr>
            <p:ph idx="2" type="body"/>
          </p:nvPr>
        </p:nvSpPr>
        <p:spPr>
          <a:xfrm>
            <a:off x="5767921" y="14234006"/>
            <a:ext cx="11665458" cy="24195024"/>
          </a:xfrm>
          <a:prstGeom prst="rect">
            <a:avLst/>
          </a:prstGeom>
          <a:noFill/>
          <a:ln>
            <a:noFill/>
          </a:ln>
        </p:spPr>
        <p:txBody>
          <a:bodyPr anchorCtr="0" anchor="t" bIns="216025" lIns="432050" spcFirstLastPara="1" rIns="432050" wrap="square" tIns="216025">
            <a:noAutofit/>
          </a:bodyPr>
          <a:lstStyle>
            <a:lvl1pPr indent="-228600" lvl="0" marL="457200" algn="l">
              <a:spcBef>
                <a:spcPts val="2260"/>
              </a:spcBef>
              <a:spcAft>
                <a:spcPts val="0"/>
              </a:spcAft>
              <a:buSzPts val="1400"/>
              <a:buNone/>
              <a:defRPr sz="11300"/>
            </a:lvl1pPr>
            <a:lvl2pPr indent="-831850" lvl="1" marL="914400" algn="l">
              <a:spcBef>
                <a:spcPts val="2838"/>
              </a:spcBef>
              <a:spcAft>
                <a:spcPts val="0"/>
              </a:spcAft>
              <a:buSzPts val="9500"/>
              <a:buChar char="•"/>
              <a:defRPr sz="9500"/>
            </a:lvl2pPr>
            <a:lvl3pPr indent="-768350" lvl="2" marL="1371600" algn="l">
              <a:spcBef>
                <a:spcPts val="1700"/>
              </a:spcBef>
              <a:spcAft>
                <a:spcPts val="0"/>
              </a:spcAft>
              <a:buSzPts val="8500"/>
              <a:buChar char="•"/>
              <a:defRPr sz="8500"/>
            </a:lvl3pPr>
            <a:lvl4pPr indent="-711200" lvl="3" marL="1828800" algn="l">
              <a:spcBef>
                <a:spcPts val="1520"/>
              </a:spcBef>
              <a:spcAft>
                <a:spcPts val="0"/>
              </a:spcAft>
              <a:buSzPts val="7600"/>
              <a:buChar char="•"/>
              <a:defRPr sz="7600"/>
            </a:lvl4pPr>
            <a:lvl5pPr indent="-711200" lvl="4" marL="2286000" algn="l">
              <a:spcBef>
                <a:spcPts val="1520"/>
              </a:spcBef>
              <a:spcAft>
                <a:spcPts val="0"/>
              </a:spcAft>
              <a:buSzPts val="7600"/>
              <a:buChar char="•"/>
              <a:defRPr sz="7600"/>
            </a:lvl5pPr>
            <a:lvl6pPr indent="-711200" lvl="5" marL="2743200" algn="l">
              <a:spcBef>
                <a:spcPts val="1520"/>
              </a:spcBef>
              <a:spcAft>
                <a:spcPts val="0"/>
              </a:spcAft>
              <a:buSzPts val="7600"/>
              <a:buChar char="•"/>
              <a:defRPr sz="7600"/>
            </a:lvl6pPr>
            <a:lvl7pPr indent="-711200" lvl="6" marL="3200400" algn="l">
              <a:spcBef>
                <a:spcPts val="1520"/>
              </a:spcBef>
              <a:spcAft>
                <a:spcPts val="0"/>
              </a:spcAft>
              <a:buSzPts val="7600"/>
              <a:buChar char="•"/>
              <a:defRPr sz="7600"/>
            </a:lvl7pPr>
            <a:lvl8pPr indent="-711200" lvl="7" marL="3657600" algn="l">
              <a:spcBef>
                <a:spcPts val="1520"/>
              </a:spcBef>
              <a:spcAft>
                <a:spcPts val="0"/>
              </a:spcAft>
              <a:buSzPts val="7600"/>
              <a:buChar char="•"/>
              <a:defRPr sz="7600"/>
            </a:lvl8pPr>
            <a:lvl9pPr indent="-711200" lvl="8" marL="4114800" algn="l">
              <a:spcBef>
                <a:spcPts val="1520"/>
              </a:spcBef>
              <a:spcAft>
                <a:spcPts val="0"/>
              </a:spcAft>
              <a:buSzPts val="7600"/>
              <a:buChar char="•"/>
              <a:defRPr sz="7600"/>
            </a:lvl9pPr>
          </a:lstStyle>
          <a:p/>
        </p:txBody>
      </p:sp>
      <p:sp>
        <p:nvSpPr>
          <p:cNvPr id="63" name="Google Shape;63;p9"/>
          <p:cNvSpPr txBox="1"/>
          <p:nvPr>
            <p:ph idx="3" type="body"/>
          </p:nvPr>
        </p:nvSpPr>
        <p:spPr>
          <a:xfrm>
            <a:off x="18049056" y="9908438"/>
            <a:ext cx="11665458" cy="4030501"/>
          </a:xfrm>
          <a:prstGeom prst="rect">
            <a:avLst/>
          </a:prstGeom>
          <a:noFill/>
          <a:ln>
            <a:noFill/>
          </a:ln>
        </p:spPr>
        <p:txBody>
          <a:bodyPr anchorCtr="0" anchor="b" bIns="216025" lIns="432050" spcFirstLastPara="1" rIns="432050" wrap="square" tIns="216025">
            <a:noAutofit/>
          </a:bodyPr>
          <a:lstStyle>
            <a:lvl1pPr indent="-228600" lvl="0" marL="457200" algn="l">
              <a:spcBef>
                <a:spcPts val="1700"/>
              </a:spcBef>
              <a:spcAft>
                <a:spcPts val="0"/>
              </a:spcAft>
              <a:buClr>
                <a:schemeClr val="dk1"/>
              </a:buClr>
              <a:buSzPts val="8500"/>
              <a:buNone/>
              <a:defRPr b="0" sz="8500" cap="none">
                <a:solidFill>
                  <a:schemeClr val="dk1"/>
                </a:solidFill>
                <a:latin typeface="Arial Black"/>
                <a:ea typeface="Arial Black"/>
                <a:cs typeface="Arial Black"/>
                <a:sym typeface="Arial Black"/>
              </a:defRPr>
            </a:lvl1pPr>
            <a:lvl2pPr indent="-228600" lvl="1" marL="914400" algn="l">
              <a:spcBef>
                <a:spcPts val="2838"/>
              </a:spcBef>
              <a:spcAft>
                <a:spcPts val="0"/>
              </a:spcAft>
              <a:buSzPts val="9500"/>
              <a:buNone/>
              <a:defRPr b="1" sz="9500"/>
            </a:lvl2pPr>
            <a:lvl3pPr indent="-228600" lvl="2" marL="1371600" algn="l">
              <a:spcBef>
                <a:spcPts val="1700"/>
              </a:spcBef>
              <a:spcAft>
                <a:spcPts val="0"/>
              </a:spcAft>
              <a:buSzPts val="8500"/>
              <a:buNone/>
              <a:defRPr b="1" sz="8500"/>
            </a:lvl3pPr>
            <a:lvl4pPr indent="-228600" lvl="3" marL="1828800" algn="l">
              <a:spcBef>
                <a:spcPts val="1520"/>
              </a:spcBef>
              <a:spcAft>
                <a:spcPts val="0"/>
              </a:spcAft>
              <a:buSzPts val="7600"/>
              <a:buNone/>
              <a:defRPr b="1" sz="7600"/>
            </a:lvl4pPr>
            <a:lvl5pPr indent="-228600" lvl="4" marL="2286000" algn="l">
              <a:spcBef>
                <a:spcPts val="1520"/>
              </a:spcBef>
              <a:spcAft>
                <a:spcPts val="0"/>
              </a:spcAft>
              <a:buSzPts val="7600"/>
              <a:buNone/>
              <a:defRPr b="1" sz="7600"/>
            </a:lvl5pPr>
            <a:lvl6pPr indent="-228600" lvl="5" marL="2743200" algn="l">
              <a:spcBef>
                <a:spcPts val="1520"/>
              </a:spcBef>
              <a:spcAft>
                <a:spcPts val="0"/>
              </a:spcAft>
              <a:buSzPts val="7600"/>
              <a:buNone/>
              <a:defRPr b="1" sz="7600"/>
            </a:lvl6pPr>
            <a:lvl7pPr indent="-228600" lvl="6" marL="3200400" algn="l">
              <a:spcBef>
                <a:spcPts val="1520"/>
              </a:spcBef>
              <a:spcAft>
                <a:spcPts val="0"/>
              </a:spcAft>
              <a:buSzPts val="7600"/>
              <a:buNone/>
              <a:defRPr b="1" sz="7600"/>
            </a:lvl7pPr>
            <a:lvl8pPr indent="-228600" lvl="7" marL="3657600" algn="l">
              <a:spcBef>
                <a:spcPts val="1520"/>
              </a:spcBef>
              <a:spcAft>
                <a:spcPts val="0"/>
              </a:spcAft>
              <a:buSzPts val="7600"/>
              <a:buNone/>
              <a:defRPr b="1" sz="7600"/>
            </a:lvl8pPr>
            <a:lvl9pPr indent="-228600" lvl="8" marL="4114800" algn="l">
              <a:spcBef>
                <a:spcPts val="1520"/>
              </a:spcBef>
              <a:spcAft>
                <a:spcPts val="0"/>
              </a:spcAft>
              <a:buSzPts val="7600"/>
              <a:buNone/>
              <a:defRPr b="1" sz="7600"/>
            </a:lvl9pPr>
          </a:lstStyle>
          <a:p/>
        </p:txBody>
      </p:sp>
      <p:sp>
        <p:nvSpPr>
          <p:cNvPr id="64" name="Google Shape;64;p9"/>
          <p:cNvSpPr txBox="1"/>
          <p:nvPr>
            <p:ph idx="4" type="body"/>
          </p:nvPr>
        </p:nvSpPr>
        <p:spPr>
          <a:xfrm>
            <a:off x="18049056" y="14234006"/>
            <a:ext cx="11665458" cy="24195024"/>
          </a:xfrm>
          <a:prstGeom prst="rect">
            <a:avLst/>
          </a:prstGeom>
          <a:noFill/>
          <a:ln>
            <a:noFill/>
          </a:ln>
        </p:spPr>
        <p:txBody>
          <a:bodyPr anchorCtr="0" anchor="t" bIns="216025" lIns="432050" spcFirstLastPara="1" rIns="432050" wrap="square" tIns="216025">
            <a:noAutofit/>
          </a:bodyPr>
          <a:lstStyle>
            <a:lvl1pPr indent="-228600" lvl="0" marL="457200" algn="l">
              <a:spcBef>
                <a:spcPts val="2260"/>
              </a:spcBef>
              <a:spcAft>
                <a:spcPts val="0"/>
              </a:spcAft>
              <a:buSzPts val="1400"/>
              <a:buNone/>
              <a:defRPr sz="11300"/>
            </a:lvl1pPr>
            <a:lvl2pPr indent="-831850" lvl="1" marL="914400" algn="l">
              <a:spcBef>
                <a:spcPts val="2838"/>
              </a:spcBef>
              <a:spcAft>
                <a:spcPts val="0"/>
              </a:spcAft>
              <a:buSzPts val="9500"/>
              <a:buChar char="•"/>
              <a:defRPr sz="9500"/>
            </a:lvl2pPr>
            <a:lvl3pPr indent="-768350" lvl="2" marL="1371600" algn="l">
              <a:spcBef>
                <a:spcPts val="1700"/>
              </a:spcBef>
              <a:spcAft>
                <a:spcPts val="0"/>
              </a:spcAft>
              <a:buSzPts val="8500"/>
              <a:buChar char="•"/>
              <a:defRPr sz="8500"/>
            </a:lvl3pPr>
            <a:lvl4pPr indent="-711200" lvl="3" marL="1828800" algn="l">
              <a:spcBef>
                <a:spcPts val="1520"/>
              </a:spcBef>
              <a:spcAft>
                <a:spcPts val="0"/>
              </a:spcAft>
              <a:buSzPts val="7600"/>
              <a:buChar char="•"/>
              <a:defRPr sz="7600"/>
            </a:lvl4pPr>
            <a:lvl5pPr indent="-711200" lvl="4" marL="2286000" algn="l">
              <a:spcBef>
                <a:spcPts val="1520"/>
              </a:spcBef>
              <a:spcAft>
                <a:spcPts val="0"/>
              </a:spcAft>
              <a:buSzPts val="7600"/>
              <a:buChar char="•"/>
              <a:defRPr sz="7600"/>
            </a:lvl5pPr>
            <a:lvl6pPr indent="-711200" lvl="5" marL="2743200" algn="l">
              <a:spcBef>
                <a:spcPts val="1520"/>
              </a:spcBef>
              <a:spcAft>
                <a:spcPts val="0"/>
              </a:spcAft>
              <a:buSzPts val="7600"/>
              <a:buChar char="•"/>
              <a:defRPr sz="7600"/>
            </a:lvl6pPr>
            <a:lvl7pPr indent="-711200" lvl="6" marL="3200400" algn="l">
              <a:spcBef>
                <a:spcPts val="1520"/>
              </a:spcBef>
              <a:spcAft>
                <a:spcPts val="0"/>
              </a:spcAft>
              <a:buSzPts val="7600"/>
              <a:buChar char="•"/>
              <a:defRPr sz="7600"/>
            </a:lvl7pPr>
            <a:lvl8pPr indent="-711200" lvl="7" marL="3657600" algn="l">
              <a:spcBef>
                <a:spcPts val="1520"/>
              </a:spcBef>
              <a:spcAft>
                <a:spcPts val="0"/>
              </a:spcAft>
              <a:buSzPts val="7600"/>
              <a:buChar char="•"/>
              <a:defRPr sz="7600"/>
            </a:lvl8pPr>
            <a:lvl9pPr indent="-711200" lvl="8" marL="4114800" algn="l">
              <a:spcBef>
                <a:spcPts val="1520"/>
              </a:spcBef>
              <a:spcAft>
                <a:spcPts val="0"/>
              </a:spcAft>
              <a:buSzPts val="7600"/>
              <a:buChar char="•"/>
              <a:defRPr sz="7600"/>
            </a:lvl9pPr>
          </a:lstStyle>
          <a:p/>
        </p:txBody>
      </p:sp>
      <p:sp>
        <p:nvSpPr>
          <p:cNvPr id="65" name="Google Shape;65;p9"/>
          <p:cNvSpPr txBox="1"/>
          <p:nvPr>
            <p:ph idx="10" type="dt"/>
          </p:nvPr>
        </p:nvSpPr>
        <p:spPr>
          <a:xfrm>
            <a:off x="1620837" y="38884225"/>
            <a:ext cx="12150725" cy="1920875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432050" spcFirstLastPara="1" rIns="432050" wrap="square" tIns="2160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9"/>
          <p:cNvSpPr txBox="1"/>
          <p:nvPr>
            <p:ph idx="11" type="ftr"/>
          </p:nvPr>
        </p:nvSpPr>
        <p:spPr>
          <a:xfrm>
            <a:off x="1620837" y="40905112"/>
            <a:ext cx="12150725" cy="1787525"/>
          </a:xfrm>
          <a:prstGeom prst="rect">
            <a:avLst/>
          </a:prstGeom>
          <a:noFill/>
          <a:ln>
            <a:noFill/>
          </a:ln>
        </p:spPr>
        <p:txBody>
          <a:bodyPr anchorCtr="0" anchor="t" bIns="216025" lIns="432050" spcFirstLastPara="1" rIns="432050" wrap="square" tIns="2160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9"/>
          <p:cNvSpPr txBox="1"/>
          <p:nvPr>
            <p:ph idx="12" type="sldNum"/>
          </p:nvPr>
        </p:nvSpPr>
        <p:spPr>
          <a:xfrm rot="-5400000">
            <a:off x="27342306" y="37581681"/>
            <a:ext cx="8289925" cy="1293812"/>
          </a:xfrm>
          <a:prstGeom prst="rect">
            <a:avLst/>
          </a:prstGeom>
          <a:noFill/>
          <a:ln>
            <a:noFill/>
          </a:ln>
        </p:spPr>
        <p:txBody>
          <a:bodyPr anchorCtr="0" anchor="ctr" bIns="216025" lIns="432050" spcFirstLastPara="1" rIns="432050" wrap="square" tIns="216025">
            <a:noAutofit/>
          </a:bodyPr>
          <a:lstStyle>
            <a:lvl1pPr indent="0" lvl="0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300"/>
              <a:buFont typeface="Arial"/>
              <a:buNone/>
              <a:defRPr b="1" i="0" sz="11300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300"/>
              <a:buFont typeface="Arial"/>
              <a:buNone/>
              <a:defRPr b="1" i="0" sz="11300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300"/>
              <a:buFont typeface="Arial"/>
              <a:buNone/>
              <a:defRPr b="1" i="0" sz="11300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300"/>
              <a:buFont typeface="Arial"/>
              <a:buNone/>
              <a:defRPr b="1" i="0" sz="11300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300"/>
              <a:buFont typeface="Arial"/>
              <a:buNone/>
              <a:defRPr b="1" i="0" sz="11300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300"/>
              <a:buFont typeface="Arial"/>
              <a:buNone/>
              <a:defRPr b="1" i="0" sz="11300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300"/>
              <a:buFont typeface="Arial"/>
              <a:buNone/>
              <a:defRPr b="1" i="0" sz="11300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300"/>
              <a:buFont typeface="Arial"/>
              <a:buNone/>
              <a:defRPr b="1" i="0" sz="11300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300"/>
              <a:buFont typeface="Arial"/>
              <a:buNone/>
              <a:defRPr b="1" i="0" sz="11300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uas Partes de Conteúdo" type="twoObj">
  <p:cSld name="TWO_OBJECTS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0"/>
          <p:cNvSpPr txBox="1"/>
          <p:nvPr>
            <p:ph type="title"/>
          </p:nvPr>
        </p:nvSpPr>
        <p:spPr>
          <a:xfrm>
            <a:off x="1620837" y="962025"/>
            <a:ext cx="20521612" cy="8640762"/>
          </a:xfrm>
          <a:prstGeom prst="rect">
            <a:avLst/>
          </a:prstGeom>
          <a:noFill/>
          <a:ln>
            <a:noFill/>
          </a:ln>
        </p:spPr>
        <p:txBody>
          <a:bodyPr anchorCtr="0" anchor="b" bIns="216025" lIns="432050" spcFirstLastPara="1" rIns="432050" wrap="square" tIns="216025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0"/>
          <p:cNvSpPr txBox="1"/>
          <p:nvPr>
            <p:ph idx="1" type="body"/>
          </p:nvPr>
        </p:nvSpPr>
        <p:spPr>
          <a:xfrm>
            <a:off x="5778722" y="9921243"/>
            <a:ext cx="11665458" cy="28513567"/>
          </a:xfrm>
          <a:prstGeom prst="rect">
            <a:avLst/>
          </a:prstGeom>
          <a:noFill/>
          <a:ln>
            <a:noFill/>
          </a:ln>
        </p:spPr>
        <p:txBody>
          <a:bodyPr anchorCtr="0" anchor="t" bIns="216025" lIns="432050" spcFirstLastPara="1" rIns="432050" wrap="square" tIns="216025">
            <a:noAutofit/>
          </a:bodyPr>
          <a:lstStyle>
            <a:lvl1pPr indent="-228600" lvl="0" marL="457200" algn="l">
              <a:spcBef>
                <a:spcPts val="2640"/>
              </a:spcBef>
              <a:spcAft>
                <a:spcPts val="0"/>
              </a:spcAft>
              <a:buSzPts val="1400"/>
              <a:buNone/>
              <a:defRPr sz="13200"/>
            </a:lvl1pPr>
            <a:lvl2pPr indent="-946150" lvl="1" marL="914400" algn="l">
              <a:spcBef>
                <a:spcPts val="2838"/>
              </a:spcBef>
              <a:spcAft>
                <a:spcPts val="0"/>
              </a:spcAft>
              <a:buSzPts val="11300"/>
              <a:buChar char="•"/>
              <a:defRPr sz="11300"/>
            </a:lvl2pPr>
            <a:lvl3pPr indent="-831850" lvl="2" marL="1371600" algn="l">
              <a:spcBef>
                <a:spcPts val="1900"/>
              </a:spcBef>
              <a:spcAft>
                <a:spcPts val="0"/>
              </a:spcAft>
              <a:buSzPts val="9500"/>
              <a:buChar char="•"/>
              <a:defRPr sz="9500"/>
            </a:lvl3pPr>
            <a:lvl4pPr indent="-768350" lvl="3" marL="1828800" algn="l">
              <a:spcBef>
                <a:spcPts val="1700"/>
              </a:spcBef>
              <a:spcAft>
                <a:spcPts val="0"/>
              </a:spcAft>
              <a:buSzPts val="8500"/>
              <a:buChar char="•"/>
              <a:defRPr sz="8500"/>
            </a:lvl4pPr>
            <a:lvl5pPr indent="-768350" lvl="4" marL="2286000" algn="l">
              <a:spcBef>
                <a:spcPts val="1700"/>
              </a:spcBef>
              <a:spcAft>
                <a:spcPts val="0"/>
              </a:spcAft>
              <a:buSzPts val="8500"/>
              <a:buChar char="•"/>
              <a:defRPr sz="8500"/>
            </a:lvl5pPr>
            <a:lvl6pPr indent="-768350" lvl="5" marL="2743200" algn="l">
              <a:spcBef>
                <a:spcPts val="1700"/>
              </a:spcBef>
              <a:spcAft>
                <a:spcPts val="0"/>
              </a:spcAft>
              <a:buSzPts val="8500"/>
              <a:buChar char="•"/>
              <a:defRPr sz="8500"/>
            </a:lvl6pPr>
            <a:lvl7pPr indent="-768350" lvl="6" marL="3200400" algn="l">
              <a:spcBef>
                <a:spcPts val="1700"/>
              </a:spcBef>
              <a:spcAft>
                <a:spcPts val="0"/>
              </a:spcAft>
              <a:buSzPts val="8500"/>
              <a:buChar char="•"/>
              <a:defRPr sz="8500"/>
            </a:lvl7pPr>
            <a:lvl8pPr indent="-768350" lvl="7" marL="3657600" algn="l">
              <a:spcBef>
                <a:spcPts val="1700"/>
              </a:spcBef>
              <a:spcAft>
                <a:spcPts val="0"/>
              </a:spcAft>
              <a:buSzPts val="8500"/>
              <a:buChar char="•"/>
              <a:defRPr sz="8500"/>
            </a:lvl8pPr>
            <a:lvl9pPr indent="-768350" lvl="8" marL="4114800" algn="l">
              <a:spcBef>
                <a:spcPts val="1700"/>
              </a:spcBef>
              <a:spcAft>
                <a:spcPts val="0"/>
              </a:spcAft>
              <a:buSzPts val="8500"/>
              <a:buChar char="•"/>
              <a:defRPr sz="8500"/>
            </a:lvl9pPr>
          </a:lstStyle>
          <a:p/>
        </p:txBody>
      </p:sp>
      <p:sp>
        <p:nvSpPr>
          <p:cNvPr id="71" name="Google Shape;71;p10"/>
          <p:cNvSpPr txBox="1"/>
          <p:nvPr>
            <p:ph idx="2" type="body"/>
          </p:nvPr>
        </p:nvSpPr>
        <p:spPr>
          <a:xfrm>
            <a:off x="18038255" y="9921243"/>
            <a:ext cx="11665458" cy="28513567"/>
          </a:xfrm>
          <a:prstGeom prst="rect">
            <a:avLst/>
          </a:prstGeom>
          <a:noFill/>
          <a:ln>
            <a:noFill/>
          </a:ln>
        </p:spPr>
        <p:txBody>
          <a:bodyPr anchorCtr="0" anchor="t" bIns="216025" lIns="432050" spcFirstLastPara="1" rIns="432050" wrap="square" tIns="216025">
            <a:noAutofit/>
          </a:bodyPr>
          <a:lstStyle>
            <a:lvl1pPr indent="-228600" lvl="0" marL="457200" algn="l">
              <a:spcBef>
                <a:spcPts val="2640"/>
              </a:spcBef>
              <a:spcAft>
                <a:spcPts val="0"/>
              </a:spcAft>
              <a:buSzPts val="1400"/>
              <a:buNone/>
              <a:defRPr sz="13200"/>
            </a:lvl1pPr>
            <a:lvl2pPr indent="-946150" lvl="1" marL="914400" algn="l">
              <a:spcBef>
                <a:spcPts val="2838"/>
              </a:spcBef>
              <a:spcAft>
                <a:spcPts val="0"/>
              </a:spcAft>
              <a:buSzPts val="11300"/>
              <a:buChar char="•"/>
              <a:defRPr sz="11300"/>
            </a:lvl2pPr>
            <a:lvl3pPr indent="-831850" lvl="2" marL="1371600" algn="l">
              <a:spcBef>
                <a:spcPts val="1900"/>
              </a:spcBef>
              <a:spcAft>
                <a:spcPts val="0"/>
              </a:spcAft>
              <a:buSzPts val="9500"/>
              <a:buChar char="•"/>
              <a:defRPr sz="9500"/>
            </a:lvl3pPr>
            <a:lvl4pPr indent="-768350" lvl="3" marL="1828800" algn="l">
              <a:spcBef>
                <a:spcPts val="1700"/>
              </a:spcBef>
              <a:spcAft>
                <a:spcPts val="0"/>
              </a:spcAft>
              <a:buSzPts val="8500"/>
              <a:buChar char="•"/>
              <a:defRPr sz="8500"/>
            </a:lvl4pPr>
            <a:lvl5pPr indent="-768350" lvl="4" marL="2286000" algn="l">
              <a:spcBef>
                <a:spcPts val="1700"/>
              </a:spcBef>
              <a:spcAft>
                <a:spcPts val="0"/>
              </a:spcAft>
              <a:buSzPts val="8500"/>
              <a:buChar char="•"/>
              <a:defRPr sz="8500"/>
            </a:lvl5pPr>
            <a:lvl6pPr indent="-768350" lvl="5" marL="2743200" algn="l">
              <a:spcBef>
                <a:spcPts val="1700"/>
              </a:spcBef>
              <a:spcAft>
                <a:spcPts val="0"/>
              </a:spcAft>
              <a:buSzPts val="8500"/>
              <a:buChar char="•"/>
              <a:defRPr sz="8500"/>
            </a:lvl6pPr>
            <a:lvl7pPr indent="-768350" lvl="6" marL="3200400" algn="l">
              <a:spcBef>
                <a:spcPts val="1700"/>
              </a:spcBef>
              <a:spcAft>
                <a:spcPts val="0"/>
              </a:spcAft>
              <a:buSzPts val="8500"/>
              <a:buChar char="•"/>
              <a:defRPr sz="8500"/>
            </a:lvl7pPr>
            <a:lvl8pPr indent="-768350" lvl="7" marL="3657600" algn="l">
              <a:spcBef>
                <a:spcPts val="1700"/>
              </a:spcBef>
              <a:spcAft>
                <a:spcPts val="0"/>
              </a:spcAft>
              <a:buSzPts val="8500"/>
              <a:buChar char="•"/>
              <a:defRPr sz="8500"/>
            </a:lvl8pPr>
            <a:lvl9pPr indent="-768350" lvl="8" marL="4114800" algn="l">
              <a:spcBef>
                <a:spcPts val="1700"/>
              </a:spcBef>
              <a:spcAft>
                <a:spcPts val="0"/>
              </a:spcAft>
              <a:buSzPts val="8500"/>
              <a:buChar char="•"/>
              <a:defRPr sz="8500"/>
            </a:lvl9pPr>
          </a:lstStyle>
          <a:p/>
        </p:txBody>
      </p:sp>
      <p:sp>
        <p:nvSpPr>
          <p:cNvPr id="72" name="Google Shape;72;p10"/>
          <p:cNvSpPr txBox="1"/>
          <p:nvPr>
            <p:ph idx="10" type="dt"/>
          </p:nvPr>
        </p:nvSpPr>
        <p:spPr>
          <a:xfrm>
            <a:off x="1620837" y="38884225"/>
            <a:ext cx="12150725" cy="1920875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432050" spcFirstLastPara="1" rIns="432050" wrap="square" tIns="2160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0"/>
          <p:cNvSpPr txBox="1"/>
          <p:nvPr>
            <p:ph idx="11" type="ftr"/>
          </p:nvPr>
        </p:nvSpPr>
        <p:spPr>
          <a:xfrm>
            <a:off x="1620837" y="40905112"/>
            <a:ext cx="12150725" cy="1787525"/>
          </a:xfrm>
          <a:prstGeom prst="rect">
            <a:avLst/>
          </a:prstGeom>
          <a:noFill/>
          <a:ln>
            <a:noFill/>
          </a:ln>
        </p:spPr>
        <p:txBody>
          <a:bodyPr anchorCtr="0" anchor="t" bIns="216025" lIns="432050" spcFirstLastPara="1" rIns="432050" wrap="square" tIns="2160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4" name="Google Shape;74;p10"/>
          <p:cNvSpPr txBox="1"/>
          <p:nvPr>
            <p:ph idx="12" type="sldNum"/>
          </p:nvPr>
        </p:nvSpPr>
        <p:spPr>
          <a:xfrm rot="-5400000">
            <a:off x="27342306" y="37581681"/>
            <a:ext cx="8289925" cy="1293812"/>
          </a:xfrm>
          <a:prstGeom prst="rect">
            <a:avLst/>
          </a:prstGeom>
          <a:noFill/>
          <a:ln>
            <a:noFill/>
          </a:ln>
        </p:spPr>
        <p:txBody>
          <a:bodyPr anchorCtr="0" anchor="ctr" bIns="216025" lIns="432050" spcFirstLastPara="1" rIns="432050" wrap="square" tIns="216025">
            <a:noAutofit/>
          </a:bodyPr>
          <a:lstStyle>
            <a:lvl1pPr indent="0" lvl="0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300"/>
              <a:buFont typeface="Arial"/>
              <a:buNone/>
              <a:defRPr b="1" i="0" sz="11300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300"/>
              <a:buFont typeface="Arial"/>
              <a:buNone/>
              <a:defRPr b="1" i="0" sz="11300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300"/>
              <a:buFont typeface="Arial"/>
              <a:buNone/>
              <a:defRPr b="1" i="0" sz="11300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300"/>
              <a:buFont typeface="Arial"/>
              <a:buNone/>
              <a:defRPr b="1" i="0" sz="11300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300"/>
              <a:buFont typeface="Arial"/>
              <a:buNone/>
              <a:defRPr b="1" i="0" sz="11300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300"/>
              <a:buFont typeface="Arial"/>
              <a:buNone/>
              <a:defRPr b="1" i="0" sz="11300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300"/>
              <a:buFont typeface="Arial"/>
              <a:buNone/>
              <a:defRPr b="1" i="0" sz="11300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300"/>
              <a:buFont typeface="Arial"/>
              <a:buNone/>
              <a:defRPr b="1" i="0" sz="11300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300"/>
              <a:buFont typeface="Arial"/>
              <a:buNone/>
              <a:defRPr b="1" i="0" sz="11300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beçalho da Seção" type="secHead">
  <p:cSld name="SECTION_HEADER"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11"/>
          <p:cNvSpPr txBox="1"/>
          <p:nvPr>
            <p:ph type="title"/>
          </p:nvPr>
        </p:nvSpPr>
        <p:spPr>
          <a:xfrm>
            <a:off x="1620202" y="9121143"/>
            <a:ext cx="27543443" cy="27223403"/>
          </a:xfrm>
          <a:prstGeom prst="rect">
            <a:avLst/>
          </a:prstGeom>
          <a:noFill/>
          <a:ln>
            <a:noFill/>
          </a:ln>
        </p:spPr>
        <p:txBody>
          <a:bodyPr anchorCtr="0" anchor="ctr" bIns="216025" lIns="432050" spcFirstLastPara="1" rIns="432050" wrap="square" tIns="2160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sz="41600" cap="none">
                <a:solidFill>
                  <a:schemeClr val="dk1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7" name="Google Shape;77;p11"/>
          <p:cNvSpPr txBox="1"/>
          <p:nvPr>
            <p:ph idx="1" type="body"/>
          </p:nvPr>
        </p:nvSpPr>
        <p:spPr>
          <a:xfrm>
            <a:off x="1620202" y="1440186"/>
            <a:ext cx="27543443" cy="6720840"/>
          </a:xfrm>
          <a:prstGeom prst="rect">
            <a:avLst/>
          </a:prstGeom>
          <a:noFill/>
          <a:ln>
            <a:noFill/>
          </a:ln>
        </p:spPr>
        <p:txBody>
          <a:bodyPr anchorCtr="0" anchor="b" bIns="216025" lIns="432050" spcFirstLastPara="1" rIns="432050" wrap="square" tIns="216025">
            <a:noAutofit/>
          </a:bodyPr>
          <a:lstStyle>
            <a:lvl1pPr indent="-228600" lvl="0" marL="457200" algn="l">
              <a:spcBef>
                <a:spcPts val="1900"/>
              </a:spcBef>
              <a:spcAft>
                <a:spcPts val="0"/>
              </a:spcAft>
              <a:buClr>
                <a:schemeClr val="dk2"/>
              </a:buClr>
              <a:buSzPts val="9500"/>
              <a:buNone/>
              <a:defRPr b="0" sz="9500" cap="none">
                <a:solidFill>
                  <a:schemeClr val="dk2"/>
                </a:solidFill>
                <a:latin typeface="Arial Black"/>
                <a:ea typeface="Arial Black"/>
                <a:cs typeface="Arial Black"/>
                <a:sym typeface="Arial Black"/>
              </a:defRPr>
            </a:lvl1pPr>
            <a:lvl2pPr indent="-228600" lvl="1" marL="914400" algn="l">
              <a:spcBef>
                <a:spcPts val="2838"/>
              </a:spcBef>
              <a:spcAft>
                <a:spcPts val="0"/>
              </a:spcAft>
              <a:buSzPts val="8500"/>
              <a:buNone/>
              <a:defRPr sz="8500">
                <a:solidFill>
                  <a:srgbClr val="888888"/>
                </a:solidFill>
              </a:defRPr>
            </a:lvl2pPr>
            <a:lvl3pPr indent="-228600" lvl="2" marL="1371600" algn="l">
              <a:spcBef>
                <a:spcPts val="1520"/>
              </a:spcBef>
              <a:spcAft>
                <a:spcPts val="0"/>
              </a:spcAft>
              <a:buSzPts val="7600"/>
              <a:buNone/>
              <a:defRPr sz="7600">
                <a:solidFill>
                  <a:srgbClr val="888888"/>
                </a:solidFill>
              </a:defRPr>
            </a:lvl3pPr>
            <a:lvl4pPr indent="-228600" lvl="3" marL="1828800" algn="l">
              <a:spcBef>
                <a:spcPts val="1320"/>
              </a:spcBef>
              <a:spcAft>
                <a:spcPts val="0"/>
              </a:spcAft>
              <a:buSzPts val="6600"/>
              <a:buNone/>
              <a:defRPr sz="6600">
                <a:solidFill>
                  <a:srgbClr val="888888"/>
                </a:solidFill>
              </a:defRPr>
            </a:lvl4pPr>
            <a:lvl5pPr indent="-228600" lvl="4" marL="2286000" algn="l">
              <a:spcBef>
                <a:spcPts val="1320"/>
              </a:spcBef>
              <a:spcAft>
                <a:spcPts val="0"/>
              </a:spcAft>
              <a:buSzPts val="6600"/>
              <a:buNone/>
              <a:defRPr sz="6600">
                <a:solidFill>
                  <a:srgbClr val="888888"/>
                </a:solidFill>
              </a:defRPr>
            </a:lvl5pPr>
            <a:lvl6pPr indent="-228600" lvl="5" marL="2743200" algn="l">
              <a:spcBef>
                <a:spcPts val="1320"/>
              </a:spcBef>
              <a:spcAft>
                <a:spcPts val="0"/>
              </a:spcAft>
              <a:buSzPts val="6600"/>
              <a:buNone/>
              <a:defRPr sz="6600">
                <a:solidFill>
                  <a:srgbClr val="888888"/>
                </a:solidFill>
              </a:defRPr>
            </a:lvl6pPr>
            <a:lvl7pPr indent="-228600" lvl="6" marL="3200400" algn="l">
              <a:spcBef>
                <a:spcPts val="1320"/>
              </a:spcBef>
              <a:spcAft>
                <a:spcPts val="0"/>
              </a:spcAft>
              <a:buSzPts val="6600"/>
              <a:buNone/>
              <a:defRPr sz="6600">
                <a:solidFill>
                  <a:srgbClr val="888888"/>
                </a:solidFill>
              </a:defRPr>
            </a:lvl7pPr>
            <a:lvl8pPr indent="-228600" lvl="7" marL="3657600" algn="l">
              <a:spcBef>
                <a:spcPts val="1320"/>
              </a:spcBef>
              <a:spcAft>
                <a:spcPts val="0"/>
              </a:spcAft>
              <a:buSzPts val="6600"/>
              <a:buNone/>
              <a:defRPr sz="6600">
                <a:solidFill>
                  <a:srgbClr val="888888"/>
                </a:solidFill>
              </a:defRPr>
            </a:lvl8pPr>
            <a:lvl9pPr indent="-228600" lvl="8" marL="4114800" algn="l">
              <a:spcBef>
                <a:spcPts val="1320"/>
              </a:spcBef>
              <a:spcAft>
                <a:spcPts val="0"/>
              </a:spcAft>
              <a:buSzPts val="6600"/>
              <a:buNone/>
              <a:defRPr sz="6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78" name="Google Shape;78;p11"/>
          <p:cNvSpPr txBox="1"/>
          <p:nvPr>
            <p:ph idx="10" type="dt"/>
          </p:nvPr>
        </p:nvSpPr>
        <p:spPr>
          <a:xfrm>
            <a:off x="1620837" y="38884225"/>
            <a:ext cx="12150725" cy="1920875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432050" spcFirstLastPara="1" rIns="432050" wrap="square" tIns="2160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11"/>
          <p:cNvSpPr txBox="1"/>
          <p:nvPr>
            <p:ph idx="11" type="ftr"/>
          </p:nvPr>
        </p:nvSpPr>
        <p:spPr>
          <a:xfrm>
            <a:off x="1620837" y="40905112"/>
            <a:ext cx="12150725" cy="1787525"/>
          </a:xfrm>
          <a:prstGeom prst="rect">
            <a:avLst/>
          </a:prstGeom>
          <a:noFill/>
          <a:ln>
            <a:noFill/>
          </a:ln>
        </p:spPr>
        <p:txBody>
          <a:bodyPr anchorCtr="0" anchor="t" bIns="216025" lIns="432050" spcFirstLastPara="1" rIns="432050" wrap="square" tIns="2160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0" name="Google Shape;80;p11"/>
          <p:cNvSpPr txBox="1"/>
          <p:nvPr>
            <p:ph idx="12" type="sldNum"/>
          </p:nvPr>
        </p:nvSpPr>
        <p:spPr>
          <a:xfrm rot="-5400000">
            <a:off x="27342306" y="37581681"/>
            <a:ext cx="8289925" cy="1293812"/>
          </a:xfrm>
          <a:prstGeom prst="rect">
            <a:avLst/>
          </a:prstGeom>
          <a:noFill/>
          <a:ln>
            <a:noFill/>
          </a:ln>
        </p:spPr>
        <p:txBody>
          <a:bodyPr anchorCtr="0" anchor="ctr" bIns="216025" lIns="432050" spcFirstLastPara="1" rIns="432050" wrap="square" tIns="216025">
            <a:noAutofit/>
          </a:bodyPr>
          <a:lstStyle>
            <a:lvl1pPr indent="0" lvl="0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300"/>
              <a:buFont typeface="Arial"/>
              <a:buNone/>
              <a:defRPr b="1" i="0" sz="11300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300"/>
              <a:buFont typeface="Arial"/>
              <a:buNone/>
              <a:defRPr b="1" i="0" sz="11300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300"/>
              <a:buFont typeface="Arial"/>
              <a:buNone/>
              <a:defRPr b="1" i="0" sz="11300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300"/>
              <a:buFont typeface="Arial"/>
              <a:buNone/>
              <a:defRPr b="1" i="0" sz="11300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300"/>
              <a:buFont typeface="Arial"/>
              <a:buNone/>
              <a:defRPr b="1" i="0" sz="11300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300"/>
              <a:buFont typeface="Arial"/>
              <a:buNone/>
              <a:defRPr b="1" i="0" sz="11300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300"/>
              <a:buFont typeface="Arial"/>
              <a:buNone/>
              <a:defRPr b="1" i="0" sz="11300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300"/>
              <a:buFont typeface="Arial"/>
              <a:buNone/>
              <a:defRPr b="1" i="0" sz="11300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300"/>
              <a:buFont typeface="Arial"/>
              <a:buNone/>
              <a:defRPr b="1" i="0" sz="11300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4.xml"/></Relationships>
</file>

<file path=ppt/slideMasters/_rels/slideMaster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slideLayout" Target="../slideLayouts/slideLayout3.xml"/><Relationship Id="rId3" Type="http://schemas.openxmlformats.org/officeDocument/2006/relationships/slideLayout" Target="../slideLayouts/slideLayout4.xml"/><Relationship Id="rId4" Type="http://schemas.openxmlformats.org/officeDocument/2006/relationships/slideLayout" Target="../slideLayouts/slideLayout5.xml"/><Relationship Id="rId10" Type="http://schemas.openxmlformats.org/officeDocument/2006/relationships/theme" Target="../theme/theme2.xml"/><Relationship Id="rId9" Type="http://schemas.openxmlformats.org/officeDocument/2006/relationships/slideLayout" Target="../slideLayouts/slideLayout10.xml"/><Relationship Id="rId5" Type="http://schemas.openxmlformats.org/officeDocument/2006/relationships/slideLayout" Target="../slideLayouts/slideLayout6.xml"/><Relationship Id="rId6" Type="http://schemas.openxmlformats.org/officeDocument/2006/relationships/slideLayout" Target="../slideLayouts/slideLayout7.xml"/><Relationship Id="rId7" Type="http://schemas.openxmlformats.org/officeDocument/2006/relationships/slideLayout" Target="../slideLayouts/slideLayout8.xml"/><Relationship Id="rId8" Type="http://schemas.openxmlformats.org/officeDocument/2006/relationships/slideLayout" Target="../slideLayouts/slideLayout9.xml"/></Relationships>
</file>

<file path=ppt/slideMasters/_rels/slideMaster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theme" Target="../theme/theme3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gradFill>
          <a:gsLst>
            <a:gs pos="0">
              <a:srgbClr val="FFFFFF"/>
            </a:gs>
            <a:gs pos="44000">
              <a:srgbClr val="FFFFFF"/>
            </a:gs>
            <a:gs pos="100000">
              <a:srgbClr val="CACACA"/>
            </a:gs>
          </a:gsLst>
          <a:path path="circle">
            <a:fillToRect b="50%" l="50%" r="50%" t="50%"/>
          </a:path>
          <a:tileRect/>
        </a:gra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/>
          <p:nvPr/>
        </p:nvSpPr>
        <p:spPr>
          <a:xfrm>
            <a:off x="31897637" y="30532387"/>
            <a:ext cx="506412" cy="12673012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216025" lIns="432050" spcFirstLastPara="1" rIns="432050" wrap="square" tIns="2160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4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" name="Google Shape;11;p1"/>
          <p:cNvSpPr txBox="1"/>
          <p:nvPr/>
        </p:nvSpPr>
        <p:spPr>
          <a:xfrm>
            <a:off x="31897637" y="0"/>
            <a:ext cx="506412" cy="30532387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216025" lIns="432050" spcFirstLastPara="1" rIns="432050" wrap="square" tIns="2160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4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" name="Google Shape;12;p1"/>
          <p:cNvSpPr txBox="1"/>
          <p:nvPr>
            <p:ph type="title"/>
          </p:nvPr>
        </p:nvSpPr>
        <p:spPr>
          <a:xfrm>
            <a:off x="1620837" y="962025"/>
            <a:ext cx="20521612" cy="8640762"/>
          </a:xfrm>
          <a:prstGeom prst="rect">
            <a:avLst/>
          </a:prstGeom>
          <a:noFill/>
          <a:ln>
            <a:noFill/>
          </a:ln>
        </p:spPr>
        <p:txBody>
          <a:bodyPr anchorCtr="0" anchor="b" bIns="216025" lIns="432050" spcFirstLastPara="1" rIns="432050" wrap="square" tIns="216025">
            <a:norm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7000" u="none" cap="none" strike="noStrike">
                <a:solidFill>
                  <a:schemeClr val="dk2"/>
                </a:solidFill>
                <a:latin typeface="Arial Black"/>
                <a:ea typeface="Arial Black"/>
                <a:cs typeface="Arial Black"/>
                <a:sym typeface="Arial Black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7000" u="none" cap="none" strike="noStrike">
                <a:solidFill>
                  <a:schemeClr val="dk2"/>
                </a:solidFill>
                <a:latin typeface="Arial Black"/>
                <a:ea typeface="Arial Black"/>
                <a:cs typeface="Arial Black"/>
                <a:sym typeface="Arial Black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7000" u="none" cap="none" strike="noStrike">
                <a:solidFill>
                  <a:schemeClr val="dk2"/>
                </a:solidFill>
                <a:latin typeface="Arial Black"/>
                <a:ea typeface="Arial Black"/>
                <a:cs typeface="Arial Black"/>
                <a:sym typeface="Arial Black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7000" u="none" cap="none" strike="noStrike">
                <a:solidFill>
                  <a:schemeClr val="dk2"/>
                </a:solidFill>
                <a:latin typeface="Arial Black"/>
                <a:ea typeface="Arial Black"/>
                <a:cs typeface="Arial Black"/>
                <a:sym typeface="Arial Black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7000" u="none" cap="none" strike="noStrike">
                <a:solidFill>
                  <a:schemeClr val="dk2"/>
                </a:solidFill>
                <a:latin typeface="Arial Black"/>
                <a:ea typeface="Arial Black"/>
                <a:cs typeface="Arial Black"/>
                <a:sym typeface="Arial Black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7000" u="none" cap="none" strike="noStrike">
                <a:solidFill>
                  <a:schemeClr val="dk2"/>
                </a:solidFill>
                <a:latin typeface="Arial Black"/>
                <a:ea typeface="Arial Black"/>
                <a:cs typeface="Arial Black"/>
                <a:sym typeface="Arial Black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7000" u="none" cap="none" strike="noStrike">
                <a:solidFill>
                  <a:schemeClr val="dk2"/>
                </a:solidFill>
                <a:latin typeface="Arial Black"/>
                <a:ea typeface="Arial Black"/>
                <a:cs typeface="Arial Black"/>
                <a:sym typeface="Arial Black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7000" u="none" cap="none" strike="noStrike">
                <a:solidFill>
                  <a:schemeClr val="dk2"/>
                </a:solidFill>
                <a:latin typeface="Arial Black"/>
                <a:ea typeface="Arial Black"/>
                <a:cs typeface="Arial Black"/>
                <a:sym typeface="Arial Black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7000" u="none" cap="none" strike="noStrike">
                <a:solidFill>
                  <a:schemeClr val="dk2"/>
                </a:solidFill>
                <a:latin typeface="Arial Black"/>
                <a:ea typeface="Arial Black"/>
                <a:cs typeface="Arial Black"/>
                <a:sym typeface="Arial Black"/>
              </a:defRPr>
            </a:lvl9pPr>
          </a:lstStyle>
          <a:p/>
        </p:txBody>
      </p:sp>
      <p:sp>
        <p:nvSpPr>
          <p:cNvPr id="13" name="Google Shape;13;p1"/>
          <p:cNvSpPr txBox="1"/>
          <p:nvPr>
            <p:ph idx="1" type="body"/>
          </p:nvPr>
        </p:nvSpPr>
        <p:spPr>
          <a:xfrm>
            <a:off x="1620837" y="11041062"/>
            <a:ext cx="27003375" cy="27554237"/>
          </a:xfrm>
          <a:prstGeom prst="rect">
            <a:avLst/>
          </a:prstGeom>
          <a:noFill/>
          <a:ln>
            <a:noFill/>
          </a:ln>
        </p:spPr>
        <p:txBody>
          <a:bodyPr anchorCtr="0" anchor="t" bIns="216025" lIns="432050" spcFirstLastPara="1" rIns="432050" wrap="square" tIns="216025">
            <a:noAutofit/>
          </a:bodyPr>
          <a:lstStyle>
            <a:lvl1pPr indent="-228600" lvl="0" marL="457200" marR="0" rtl="0" algn="l">
              <a:spcBef>
                <a:spcPts val="1900"/>
              </a:spcBef>
              <a:spcAft>
                <a:spcPts val="0"/>
              </a:spcAft>
              <a:buSzPts val="1400"/>
              <a:buNone/>
              <a:defRPr b="1" i="0" sz="9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831850" lvl="1" marL="914400" marR="0" rtl="0" algn="l">
              <a:spcBef>
                <a:spcPts val="2838"/>
              </a:spcBef>
              <a:spcAft>
                <a:spcPts val="0"/>
              </a:spcAft>
              <a:buClr>
                <a:schemeClr val="dk2"/>
              </a:buClr>
              <a:buSzPts val="9500"/>
              <a:buFont typeface="Arial"/>
              <a:buChar char="•"/>
              <a:defRPr b="0" i="0" sz="9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768350" lvl="2" marL="1371600" marR="0" rtl="0" algn="l">
              <a:spcBef>
                <a:spcPts val="1700"/>
              </a:spcBef>
              <a:spcAft>
                <a:spcPts val="0"/>
              </a:spcAft>
              <a:buClr>
                <a:schemeClr val="dk2"/>
              </a:buClr>
              <a:buSzPts val="8500"/>
              <a:buFont typeface="Arial"/>
              <a:buChar char="•"/>
              <a:defRPr b="0" i="0" sz="8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768350" lvl="3" marL="1828800" marR="0" rtl="0" algn="l">
              <a:spcBef>
                <a:spcPts val="1700"/>
              </a:spcBef>
              <a:spcAft>
                <a:spcPts val="0"/>
              </a:spcAft>
              <a:buClr>
                <a:schemeClr val="dk2"/>
              </a:buClr>
              <a:buSzPts val="8500"/>
              <a:buFont typeface="Arial"/>
              <a:buChar char="•"/>
              <a:defRPr b="0" i="0" sz="8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768350" lvl="4" marL="2286000" marR="0" rtl="0" algn="l">
              <a:spcBef>
                <a:spcPts val="1700"/>
              </a:spcBef>
              <a:spcAft>
                <a:spcPts val="0"/>
              </a:spcAft>
              <a:buClr>
                <a:schemeClr val="dk2"/>
              </a:buClr>
              <a:buSzPts val="8500"/>
              <a:buFont typeface="Arial"/>
              <a:buChar char="•"/>
              <a:defRPr b="0" i="0" sz="8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711200" lvl="5" marL="2743200" marR="0" rtl="0" algn="l">
              <a:spcBef>
                <a:spcPts val="1520"/>
              </a:spcBef>
              <a:spcAft>
                <a:spcPts val="0"/>
              </a:spcAft>
              <a:buClr>
                <a:schemeClr val="dk2"/>
              </a:buClr>
              <a:buSzPts val="7600"/>
              <a:buFont typeface="Arial"/>
              <a:buChar char="•"/>
              <a:defRPr b="0" i="0" sz="7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711200" lvl="6" marL="3200400" marR="0" rtl="0" algn="l">
              <a:spcBef>
                <a:spcPts val="1520"/>
              </a:spcBef>
              <a:spcAft>
                <a:spcPts val="0"/>
              </a:spcAft>
              <a:buClr>
                <a:schemeClr val="dk2"/>
              </a:buClr>
              <a:buSzPts val="7600"/>
              <a:buFont typeface="Arial"/>
              <a:buChar char="•"/>
              <a:defRPr b="0" i="0" sz="7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711200" lvl="7" marL="3657600" marR="0" rtl="0" algn="l">
              <a:spcBef>
                <a:spcPts val="1520"/>
              </a:spcBef>
              <a:spcAft>
                <a:spcPts val="0"/>
              </a:spcAft>
              <a:buClr>
                <a:schemeClr val="dk2"/>
              </a:buClr>
              <a:buSzPts val="7600"/>
              <a:buFont typeface="Arial"/>
              <a:buChar char="•"/>
              <a:defRPr b="0" i="0" sz="7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711200" lvl="8" marL="4114800" marR="0" rtl="0" algn="l">
              <a:spcBef>
                <a:spcPts val="1520"/>
              </a:spcBef>
              <a:spcAft>
                <a:spcPts val="0"/>
              </a:spcAft>
              <a:buClr>
                <a:schemeClr val="dk2"/>
              </a:buClr>
              <a:buSzPts val="7600"/>
              <a:buFont typeface="Arial"/>
              <a:buChar char="•"/>
              <a:defRPr b="0" i="0" sz="7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4" name="Google Shape;14;p1"/>
          <p:cNvSpPr txBox="1"/>
          <p:nvPr>
            <p:ph idx="10" type="dt"/>
          </p:nvPr>
        </p:nvSpPr>
        <p:spPr>
          <a:xfrm>
            <a:off x="1620837" y="38884225"/>
            <a:ext cx="12150725" cy="1920875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432050" spcFirstLastPara="1" rIns="432050" wrap="square" tIns="216025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5" name="Google Shape;15;p1"/>
          <p:cNvSpPr txBox="1"/>
          <p:nvPr>
            <p:ph idx="11" type="ftr"/>
          </p:nvPr>
        </p:nvSpPr>
        <p:spPr>
          <a:xfrm>
            <a:off x="1620837" y="40905112"/>
            <a:ext cx="12150725" cy="1787525"/>
          </a:xfrm>
          <a:prstGeom prst="rect">
            <a:avLst/>
          </a:prstGeom>
          <a:noFill/>
          <a:ln>
            <a:noFill/>
          </a:ln>
        </p:spPr>
        <p:txBody>
          <a:bodyPr anchorCtr="0" anchor="t" bIns="216025" lIns="432050" spcFirstLastPara="1" rIns="432050" wrap="square" tIns="216025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6" name="Google Shape;16;p1"/>
          <p:cNvSpPr txBox="1"/>
          <p:nvPr>
            <p:ph idx="12" type="sldNum"/>
          </p:nvPr>
        </p:nvSpPr>
        <p:spPr>
          <a:xfrm rot="-5400000">
            <a:off x="27342306" y="37581681"/>
            <a:ext cx="8289925" cy="1293812"/>
          </a:xfrm>
          <a:prstGeom prst="rect">
            <a:avLst/>
          </a:prstGeom>
          <a:noFill/>
          <a:ln>
            <a:noFill/>
          </a:ln>
        </p:spPr>
        <p:txBody>
          <a:bodyPr anchorCtr="0" anchor="ctr" bIns="216025" lIns="432050" spcFirstLastPara="1" rIns="432050" wrap="square" tIns="216025">
            <a:noAutofit/>
          </a:bodyPr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300"/>
              <a:buFont typeface="Arial"/>
              <a:buNone/>
              <a:defRPr b="1" i="0" sz="113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300"/>
              <a:buFont typeface="Arial"/>
              <a:buNone/>
              <a:defRPr b="1" i="0" sz="113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300"/>
              <a:buFont typeface="Arial"/>
              <a:buNone/>
              <a:defRPr b="1" i="0" sz="113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300"/>
              <a:buFont typeface="Arial"/>
              <a:buNone/>
              <a:defRPr b="1" i="0" sz="113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300"/>
              <a:buFont typeface="Arial"/>
              <a:buNone/>
              <a:defRPr b="1" i="0" sz="113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300"/>
              <a:buFont typeface="Arial"/>
              <a:buNone/>
              <a:defRPr b="1" i="0" sz="113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300"/>
              <a:buFont typeface="Arial"/>
              <a:buNone/>
              <a:defRPr b="1" i="0" sz="113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300"/>
              <a:buFont typeface="Arial"/>
              <a:buNone/>
              <a:defRPr b="1" i="0" sz="113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300"/>
              <a:buFont typeface="Arial"/>
              <a:buNone/>
              <a:defRPr b="1" i="0" sz="113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b="0" sz="1400">
              <a:solidFill>
                <a:srgbClr val="000000"/>
              </a:solidFill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gradFill>
          <a:gsLst>
            <a:gs pos="0">
              <a:srgbClr val="FFFFFF"/>
            </a:gs>
            <a:gs pos="44000">
              <a:srgbClr val="FFFFFF"/>
            </a:gs>
            <a:gs pos="100000">
              <a:srgbClr val="CACACA"/>
            </a:gs>
          </a:gsLst>
          <a:path path="circle">
            <a:fillToRect b="50%" l="50%" r="50%" t="50%"/>
          </a:path>
          <a:tileRect/>
        </a:gradFill>
      </p:bgPr>
    </p:bg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3"/>
          <p:cNvSpPr txBox="1"/>
          <p:nvPr>
            <p:ph type="title"/>
          </p:nvPr>
        </p:nvSpPr>
        <p:spPr>
          <a:xfrm>
            <a:off x="1620837" y="962025"/>
            <a:ext cx="20521612" cy="8640762"/>
          </a:xfrm>
          <a:prstGeom prst="rect">
            <a:avLst/>
          </a:prstGeom>
          <a:noFill/>
          <a:ln>
            <a:noFill/>
          </a:ln>
        </p:spPr>
        <p:txBody>
          <a:bodyPr anchorCtr="0" anchor="b" bIns="216025" lIns="432050" spcFirstLastPara="1" rIns="432050" wrap="square" tIns="216025">
            <a:norm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7000" u="none" cap="none" strike="noStrike">
                <a:solidFill>
                  <a:schemeClr val="dk2"/>
                </a:solidFill>
                <a:latin typeface="Arial Black"/>
                <a:ea typeface="Arial Black"/>
                <a:cs typeface="Arial Black"/>
                <a:sym typeface="Arial Black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7000" u="none" cap="none" strike="noStrike">
                <a:solidFill>
                  <a:schemeClr val="dk2"/>
                </a:solidFill>
                <a:latin typeface="Arial Black"/>
                <a:ea typeface="Arial Black"/>
                <a:cs typeface="Arial Black"/>
                <a:sym typeface="Arial Black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7000" u="none" cap="none" strike="noStrike">
                <a:solidFill>
                  <a:schemeClr val="dk2"/>
                </a:solidFill>
                <a:latin typeface="Arial Black"/>
                <a:ea typeface="Arial Black"/>
                <a:cs typeface="Arial Black"/>
                <a:sym typeface="Arial Black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7000" u="none" cap="none" strike="noStrike">
                <a:solidFill>
                  <a:schemeClr val="dk2"/>
                </a:solidFill>
                <a:latin typeface="Arial Black"/>
                <a:ea typeface="Arial Black"/>
                <a:cs typeface="Arial Black"/>
                <a:sym typeface="Arial Black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7000" u="none" cap="none" strike="noStrike">
                <a:solidFill>
                  <a:schemeClr val="dk2"/>
                </a:solidFill>
                <a:latin typeface="Arial Black"/>
                <a:ea typeface="Arial Black"/>
                <a:cs typeface="Arial Black"/>
                <a:sym typeface="Arial Black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7000" u="none" cap="none" strike="noStrike">
                <a:solidFill>
                  <a:schemeClr val="dk2"/>
                </a:solidFill>
                <a:latin typeface="Arial Black"/>
                <a:ea typeface="Arial Black"/>
                <a:cs typeface="Arial Black"/>
                <a:sym typeface="Arial Black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7000" u="none" cap="none" strike="noStrike">
                <a:solidFill>
                  <a:schemeClr val="dk2"/>
                </a:solidFill>
                <a:latin typeface="Arial Black"/>
                <a:ea typeface="Arial Black"/>
                <a:cs typeface="Arial Black"/>
                <a:sym typeface="Arial Black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7000" u="none" cap="none" strike="noStrike">
                <a:solidFill>
                  <a:schemeClr val="dk2"/>
                </a:solidFill>
                <a:latin typeface="Arial Black"/>
                <a:ea typeface="Arial Black"/>
                <a:cs typeface="Arial Black"/>
                <a:sym typeface="Arial Black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7000" u="none" cap="none" strike="noStrike">
                <a:solidFill>
                  <a:schemeClr val="dk2"/>
                </a:solidFill>
                <a:latin typeface="Arial Black"/>
                <a:ea typeface="Arial Black"/>
                <a:cs typeface="Arial Black"/>
                <a:sym typeface="Arial Black"/>
              </a:defRPr>
            </a:lvl9pPr>
          </a:lstStyle>
          <a:p/>
        </p:txBody>
      </p:sp>
      <p:sp>
        <p:nvSpPr>
          <p:cNvPr id="25" name="Google Shape;25;p3"/>
          <p:cNvSpPr txBox="1"/>
          <p:nvPr>
            <p:ph idx="1" type="body"/>
          </p:nvPr>
        </p:nvSpPr>
        <p:spPr>
          <a:xfrm>
            <a:off x="1620837" y="11041062"/>
            <a:ext cx="27003375" cy="27554237"/>
          </a:xfrm>
          <a:prstGeom prst="rect">
            <a:avLst/>
          </a:prstGeom>
          <a:noFill/>
          <a:ln>
            <a:noFill/>
          </a:ln>
        </p:spPr>
        <p:txBody>
          <a:bodyPr anchorCtr="0" anchor="t" bIns="216025" lIns="432050" spcFirstLastPara="1" rIns="432050" wrap="square" tIns="216025">
            <a:noAutofit/>
          </a:bodyPr>
          <a:lstStyle>
            <a:lvl1pPr indent="-228600" lvl="0" marL="457200" marR="0" rtl="0" algn="l">
              <a:spcBef>
                <a:spcPts val="1900"/>
              </a:spcBef>
              <a:spcAft>
                <a:spcPts val="0"/>
              </a:spcAft>
              <a:buSzPts val="1400"/>
              <a:buNone/>
              <a:defRPr b="1" i="0" sz="9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831850" lvl="1" marL="914400" marR="0" rtl="0" algn="l">
              <a:spcBef>
                <a:spcPts val="2838"/>
              </a:spcBef>
              <a:spcAft>
                <a:spcPts val="0"/>
              </a:spcAft>
              <a:buClr>
                <a:schemeClr val="dk2"/>
              </a:buClr>
              <a:buSzPts val="9500"/>
              <a:buFont typeface="Arial"/>
              <a:buChar char="•"/>
              <a:defRPr b="0" i="0" sz="9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768350" lvl="2" marL="1371600" marR="0" rtl="0" algn="l">
              <a:spcBef>
                <a:spcPts val="1700"/>
              </a:spcBef>
              <a:spcAft>
                <a:spcPts val="0"/>
              </a:spcAft>
              <a:buClr>
                <a:schemeClr val="dk2"/>
              </a:buClr>
              <a:buSzPts val="8500"/>
              <a:buFont typeface="Arial"/>
              <a:buChar char="•"/>
              <a:defRPr b="0" i="0" sz="8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768350" lvl="3" marL="1828800" marR="0" rtl="0" algn="l">
              <a:spcBef>
                <a:spcPts val="1700"/>
              </a:spcBef>
              <a:spcAft>
                <a:spcPts val="0"/>
              </a:spcAft>
              <a:buClr>
                <a:schemeClr val="dk2"/>
              </a:buClr>
              <a:buSzPts val="8500"/>
              <a:buFont typeface="Arial"/>
              <a:buChar char="•"/>
              <a:defRPr b="0" i="0" sz="8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768350" lvl="4" marL="2286000" marR="0" rtl="0" algn="l">
              <a:spcBef>
                <a:spcPts val="1700"/>
              </a:spcBef>
              <a:spcAft>
                <a:spcPts val="0"/>
              </a:spcAft>
              <a:buClr>
                <a:schemeClr val="dk2"/>
              </a:buClr>
              <a:buSzPts val="8500"/>
              <a:buFont typeface="Arial"/>
              <a:buChar char="•"/>
              <a:defRPr b="0" i="0" sz="8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711200" lvl="5" marL="2743200" marR="0" rtl="0" algn="l">
              <a:spcBef>
                <a:spcPts val="1520"/>
              </a:spcBef>
              <a:spcAft>
                <a:spcPts val="0"/>
              </a:spcAft>
              <a:buClr>
                <a:schemeClr val="dk2"/>
              </a:buClr>
              <a:buSzPts val="7600"/>
              <a:buFont typeface="Arial"/>
              <a:buChar char="•"/>
              <a:defRPr b="0" i="0" sz="7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711200" lvl="6" marL="3200400" marR="0" rtl="0" algn="l">
              <a:spcBef>
                <a:spcPts val="1520"/>
              </a:spcBef>
              <a:spcAft>
                <a:spcPts val="0"/>
              </a:spcAft>
              <a:buClr>
                <a:schemeClr val="dk2"/>
              </a:buClr>
              <a:buSzPts val="7600"/>
              <a:buFont typeface="Arial"/>
              <a:buChar char="•"/>
              <a:defRPr b="0" i="0" sz="7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711200" lvl="7" marL="3657600" marR="0" rtl="0" algn="l">
              <a:spcBef>
                <a:spcPts val="1520"/>
              </a:spcBef>
              <a:spcAft>
                <a:spcPts val="0"/>
              </a:spcAft>
              <a:buClr>
                <a:schemeClr val="dk2"/>
              </a:buClr>
              <a:buSzPts val="7600"/>
              <a:buFont typeface="Arial"/>
              <a:buChar char="•"/>
              <a:defRPr b="0" i="0" sz="7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711200" lvl="8" marL="4114800" marR="0" rtl="0" algn="l">
              <a:spcBef>
                <a:spcPts val="1520"/>
              </a:spcBef>
              <a:spcAft>
                <a:spcPts val="0"/>
              </a:spcAft>
              <a:buClr>
                <a:schemeClr val="dk2"/>
              </a:buClr>
              <a:buSzPts val="7600"/>
              <a:buFont typeface="Arial"/>
              <a:buChar char="•"/>
              <a:defRPr b="0" i="0" sz="7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6" name="Google Shape;26;p3"/>
          <p:cNvSpPr txBox="1"/>
          <p:nvPr>
            <p:ph idx="10" type="dt"/>
          </p:nvPr>
        </p:nvSpPr>
        <p:spPr>
          <a:xfrm>
            <a:off x="1620837" y="38884225"/>
            <a:ext cx="12150725" cy="1920875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432050" spcFirstLastPara="1" rIns="432050" wrap="square" tIns="216025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7" name="Google Shape;27;p3"/>
          <p:cNvSpPr txBox="1"/>
          <p:nvPr>
            <p:ph idx="11" type="ftr"/>
          </p:nvPr>
        </p:nvSpPr>
        <p:spPr>
          <a:xfrm>
            <a:off x="1620837" y="40905112"/>
            <a:ext cx="12150725" cy="1787525"/>
          </a:xfrm>
          <a:prstGeom prst="rect">
            <a:avLst/>
          </a:prstGeom>
          <a:noFill/>
          <a:ln>
            <a:noFill/>
          </a:ln>
        </p:spPr>
        <p:txBody>
          <a:bodyPr anchorCtr="0" anchor="t" bIns="216025" lIns="432050" spcFirstLastPara="1" rIns="432050" wrap="square" tIns="216025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8" name="Google Shape;28;p3"/>
          <p:cNvSpPr txBox="1"/>
          <p:nvPr>
            <p:ph idx="12" type="sldNum"/>
          </p:nvPr>
        </p:nvSpPr>
        <p:spPr>
          <a:xfrm rot="-5400000">
            <a:off x="27342306" y="37581681"/>
            <a:ext cx="8289925" cy="1293812"/>
          </a:xfrm>
          <a:prstGeom prst="rect">
            <a:avLst/>
          </a:prstGeom>
          <a:noFill/>
          <a:ln>
            <a:noFill/>
          </a:ln>
        </p:spPr>
        <p:txBody>
          <a:bodyPr anchorCtr="0" anchor="ctr" bIns="216025" lIns="432050" spcFirstLastPara="1" rIns="432050" wrap="square" tIns="216025">
            <a:noAutofit/>
          </a:bodyPr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300"/>
              <a:buFont typeface="Arial"/>
              <a:buNone/>
              <a:defRPr b="1" i="0" sz="11300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300"/>
              <a:buFont typeface="Arial"/>
              <a:buNone/>
              <a:defRPr b="1" i="0" sz="11300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300"/>
              <a:buFont typeface="Arial"/>
              <a:buNone/>
              <a:defRPr b="1" i="0" sz="11300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300"/>
              <a:buFont typeface="Arial"/>
              <a:buNone/>
              <a:defRPr b="1" i="0" sz="11300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300"/>
              <a:buFont typeface="Arial"/>
              <a:buNone/>
              <a:defRPr b="1" i="0" sz="11300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300"/>
              <a:buFont typeface="Arial"/>
              <a:buNone/>
              <a:defRPr b="1" i="0" sz="11300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300"/>
              <a:buFont typeface="Arial"/>
              <a:buNone/>
              <a:defRPr b="1" i="0" sz="11300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300"/>
              <a:buFont typeface="Arial"/>
              <a:buNone/>
              <a:defRPr b="1" i="0" sz="11300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300"/>
              <a:buFont typeface="Arial"/>
              <a:buNone/>
              <a:defRPr b="1" i="0" sz="11300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b="0" sz="1400">
              <a:solidFill>
                <a:srgbClr val="000000"/>
              </a:solidFill>
            </a:endParaRPr>
          </a:p>
        </p:txBody>
      </p:sp>
      <p:sp>
        <p:nvSpPr>
          <p:cNvPr id="29" name="Google Shape;29;p3"/>
          <p:cNvSpPr txBox="1"/>
          <p:nvPr/>
        </p:nvSpPr>
        <p:spPr>
          <a:xfrm>
            <a:off x="31897637" y="0"/>
            <a:ext cx="506412" cy="8640762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216025" lIns="432050" spcFirstLastPara="1" rIns="432050" wrap="square" tIns="2160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4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" name="Google Shape;30;p3"/>
          <p:cNvSpPr txBox="1"/>
          <p:nvPr/>
        </p:nvSpPr>
        <p:spPr>
          <a:xfrm>
            <a:off x="31897637" y="8640762"/>
            <a:ext cx="506412" cy="34564637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216025" lIns="432050" spcFirstLastPara="1" rIns="432050" wrap="square" tIns="2160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4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gradFill>
          <a:gsLst>
            <a:gs pos="0">
              <a:srgbClr val="FFFFFF"/>
            </a:gs>
            <a:gs pos="44000">
              <a:srgbClr val="FFFFFF"/>
            </a:gs>
            <a:gs pos="100000">
              <a:srgbClr val="CACACA"/>
            </a:gs>
          </a:gsLst>
          <a:path path="circle">
            <a:fillToRect b="50%" l="50%" r="50%" t="50%"/>
          </a:path>
          <a:tileRect/>
        </a:gradFill>
      </p:bgPr>
    </p:bg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3"/>
          <p:cNvSpPr txBox="1"/>
          <p:nvPr/>
        </p:nvSpPr>
        <p:spPr>
          <a:xfrm>
            <a:off x="31897637" y="30532387"/>
            <a:ext cx="506412" cy="12673012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216025" lIns="432050" spcFirstLastPara="1" rIns="432050" wrap="square" tIns="2160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4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9" name="Google Shape;89;p13"/>
          <p:cNvSpPr txBox="1"/>
          <p:nvPr/>
        </p:nvSpPr>
        <p:spPr>
          <a:xfrm>
            <a:off x="31897637" y="0"/>
            <a:ext cx="506412" cy="30532387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216025" lIns="432050" spcFirstLastPara="1" rIns="432050" wrap="square" tIns="2160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4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0" name="Google Shape;90;p13"/>
          <p:cNvSpPr txBox="1"/>
          <p:nvPr>
            <p:ph type="title"/>
          </p:nvPr>
        </p:nvSpPr>
        <p:spPr>
          <a:xfrm>
            <a:off x="1620837" y="962025"/>
            <a:ext cx="20521612" cy="8640762"/>
          </a:xfrm>
          <a:prstGeom prst="rect">
            <a:avLst/>
          </a:prstGeom>
          <a:noFill/>
          <a:ln>
            <a:noFill/>
          </a:ln>
        </p:spPr>
        <p:txBody>
          <a:bodyPr anchorCtr="0" anchor="b" bIns="216025" lIns="432050" spcFirstLastPara="1" rIns="432050" wrap="square" tIns="216025">
            <a:norm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7000" u="none" cap="none" strike="noStrike">
                <a:solidFill>
                  <a:schemeClr val="dk2"/>
                </a:solidFill>
                <a:latin typeface="Arial Black"/>
                <a:ea typeface="Arial Black"/>
                <a:cs typeface="Arial Black"/>
                <a:sym typeface="Arial Black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7000" u="none" cap="none" strike="noStrike">
                <a:solidFill>
                  <a:schemeClr val="dk2"/>
                </a:solidFill>
                <a:latin typeface="Arial Black"/>
                <a:ea typeface="Arial Black"/>
                <a:cs typeface="Arial Black"/>
                <a:sym typeface="Arial Black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7000" u="none" cap="none" strike="noStrike">
                <a:solidFill>
                  <a:schemeClr val="dk2"/>
                </a:solidFill>
                <a:latin typeface="Arial Black"/>
                <a:ea typeface="Arial Black"/>
                <a:cs typeface="Arial Black"/>
                <a:sym typeface="Arial Black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7000" u="none" cap="none" strike="noStrike">
                <a:solidFill>
                  <a:schemeClr val="dk2"/>
                </a:solidFill>
                <a:latin typeface="Arial Black"/>
                <a:ea typeface="Arial Black"/>
                <a:cs typeface="Arial Black"/>
                <a:sym typeface="Arial Black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7000" u="none" cap="none" strike="noStrike">
                <a:solidFill>
                  <a:schemeClr val="dk2"/>
                </a:solidFill>
                <a:latin typeface="Arial Black"/>
                <a:ea typeface="Arial Black"/>
                <a:cs typeface="Arial Black"/>
                <a:sym typeface="Arial Black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7000" u="none" cap="none" strike="noStrike">
                <a:solidFill>
                  <a:schemeClr val="dk2"/>
                </a:solidFill>
                <a:latin typeface="Arial Black"/>
                <a:ea typeface="Arial Black"/>
                <a:cs typeface="Arial Black"/>
                <a:sym typeface="Arial Black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7000" u="none" cap="none" strike="noStrike">
                <a:solidFill>
                  <a:schemeClr val="dk2"/>
                </a:solidFill>
                <a:latin typeface="Arial Black"/>
                <a:ea typeface="Arial Black"/>
                <a:cs typeface="Arial Black"/>
                <a:sym typeface="Arial Black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7000" u="none" cap="none" strike="noStrike">
                <a:solidFill>
                  <a:schemeClr val="dk2"/>
                </a:solidFill>
                <a:latin typeface="Arial Black"/>
                <a:ea typeface="Arial Black"/>
                <a:cs typeface="Arial Black"/>
                <a:sym typeface="Arial Black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7000" u="none" cap="none" strike="noStrike">
                <a:solidFill>
                  <a:schemeClr val="dk2"/>
                </a:solidFill>
                <a:latin typeface="Arial Black"/>
                <a:ea typeface="Arial Black"/>
                <a:cs typeface="Arial Black"/>
                <a:sym typeface="Arial Black"/>
              </a:defRPr>
            </a:lvl9pPr>
          </a:lstStyle>
          <a:p/>
        </p:txBody>
      </p:sp>
      <p:sp>
        <p:nvSpPr>
          <p:cNvPr id="91" name="Google Shape;91;p13"/>
          <p:cNvSpPr txBox="1"/>
          <p:nvPr>
            <p:ph idx="1" type="body"/>
          </p:nvPr>
        </p:nvSpPr>
        <p:spPr>
          <a:xfrm>
            <a:off x="1620837" y="11041062"/>
            <a:ext cx="27003375" cy="27554237"/>
          </a:xfrm>
          <a:prstGeom prst="rect">
            <a:avLst/>
          </a:prstGeom>
          <a:noFill/>
          <a:ln>
            <a:noFill/>
          </a:ln>
        </p:spPr>
        <p:txBody>
          <a:bodyPr anchorCtr="0" anchor="t" bIns="216025" lIns="432050" spcFirstLastPara="1" rIns="432050" wrap="square" tIns="216025">
            <a:noAutofit/>
          </a:bodyPr>
          <a:lstStyle>
            <a:lvl1pPr indent="-228600" lvl="0" marL="457200" marR="0" rtl="0" algn="l">
              <a:spcBef>
                <a:spcPts val="1900"/>
              </a:spcBef>
              <a:spcAft>
                <a:spcPts val="0"/>
              </a:spcAft>
              <a:buSzPts val="1400"/>
              <a:buNone/>
              <a:defRPr b="1" i="0" sz="9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831850" lvl="1" marL="914400" marR="0" rtl="0" algn="l">
              <a:spcBef>
                <a:spcPts val="2838"/>
              </a:spcBef>
              <a:spcAft>
                <a:spcPts val="0"/>
              </a:spcAft>
              <a:buClr>
                <a:schemeClr val="dk2"/>
              </a:buClr>
              <a:buSzPts val="9500"/>
              <a:buFont typeface="Arial"/>
              <a:buChar char="•"/>
              <a:defRPr b="0" i="0" sz="9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768350" lvl="2" marL="1371600" marR="0" rtl="0" algn="l">
              <a:spcBef>
                <a:spcPts val="1700"/>
              </a:spcBef>
              <a:spcAft>
                <a:spcPts val="0"/>
              </a:spcAft>
              <a:buClr>
                <a:schemeClr val="dk2"/>
              </a:buClr>
              <a:buSzPts val="8500"/>
              <a:buFont typeface="Arial"/>
              <a:buChar char="•"/>
              <a:defRPr b="0" i="0" sz="8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768350" lvl="3" marL="1828800" marR="0" rtl="0" algn="l">
              <a:spcBef>
                <a:spcPts val="1700"/>
              </a:spcBef>
              <a:spcAft>
                <a:spcPts val="0"/>
              </a:spcAft>
              <a:buClr>
                <a:schemeClr val="dk2"/>
              </a:buClr>
              <a:buSzPts val="8500"/>
              <a:buFont typeface="Arial"/>
              <a:buChar char="•"/>
              <a:defRPr b="0" i="0" sz="8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768350" lvl="4" marL="2286000" marR="0" rtl="0" algn="l">
              <a:spcBef>
                <a:spcPts val="1700"/>
              </a:spcBef>
              <a:spcAft>
                <a:spcPts val="0"/>
              </a:spcAft>
              <a:buClr>
                <a:schemeClr val="dk2"/>
              </a:buClr>
              <a:buSzPts val="8500"/>
              <a:buFont typeface="Arial"/>
              <a:buChar char="•"/>
              <a:defRPr b="0" i="0" sz="8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711200" lvl="5" marL="2743200" marR="0" rtl="0" algn="l">
              <a:spcBef>
                <a:spcPts val="1520"/>
              </a:spcBef>
              <a:spcAft>
                <a:spcPts val="0"/>
              </a:spcAft>
              <a:buClr>
                <a:schemeClr val="dk2"/>
              </a:buClr>
              <a:buSzPts val="7600"/>
              <a:buFont typeface="Arial"/>
              <a:buChar char="•"/>
              <a:defRPr b="0" i="0" sz="7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711200" lvl="6" marL="3200400" marR="0" rtl="0" algn="l">
              <a:spcBef>
                <a:spcPts val="1520"/>
              </a:spcBef>
              <a:spcAft>
                <a:spcPts val="0"/>
              </a:spcAft>
              <a:buClr>
                <a:schemeClr val="dk2"/>
              </a:buClr>
              <a:buSzPts val="7600"/>
              <a:buFont typeface="Arial"/>
              <a:buChar char="•"/>
              <a:defRPr b="0" i="0" sz="7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711200" lvl="7" marL="3657600" marR="0" rtl="0" algn="l">
              <a:spcBef>
                <a:spcPts val="1520"/>
              </a:spcBef>
              <a:spcAft>
                <a:spcPts val="0"/>
              </a:spcAft>
              <a:buClr>
                <a:schemeClr val="dk2"/>
              </a:buClr>
              <a:buSzPts val="7600"/>
              <a:buFont typeface="Arial"/>
              <a:buChar char="•"/>
              <a:defRPr b="0" i="0" sz="7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711200" lvl="8" marL="4114800" marR="0" rtl="0" algn="l">
              <a:spcBef>
                <a:spcPts val="1520"/>
              </a:spcBef>
              <a:spcAft>
                <a:spcPts val="0"/>
              </a:spcAft>
              <a:buClr>
                <a:schemeClr val="dk2"/>
              </a:buClr>
              <a:buSzPts val="7600"/>
              <a:buFont typeface="Arial"/>
              <a:buChar char="•"/>
              <a:defRPr b="0" i="0" sz="7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92" name="Google Shape;92;p13"/>
          <p:cNvSpPr txBox="1"/>
          <p:nvPr>
            <p:ph idx="10" type="dt"/>
          </p:nvPr>
        </p:nvSpPr>
        <p:spPr>
          <a:xfrm>
            <a:off x="1620837" y="38884225"/>
            <a:ext cx="12150725" cy="1920875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432050" spcFirstLastPara="1" rIns="432050" wrap="square" tIns="216025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93" name="Google Shape;93;p13"/>
          <p:cNvSpPr txBox="1"/>
          <p:nvPr>
            <p:ph idx="11" type="ftr"/>
          </p:nvPr>
        </p:nvSpPr>
        <p:spPr>
          <a:xfrm>
            <a:off x="1620837" y="40905112"/>
            <a:ext cx="12150725" cy="1787525"/>
          </a:xfrm>
          <a:prstGeom prst="rect">
            <a:avLst/>
          </a:prstGeom>
          <a:noFill/>
          <a:ln>
            <a:noFill/>
          </a:ln>
        </p:spPr>
        <p:txBody>
          <a:bodyPr anchorCtr="0" anchor="t" bIns="216025" lIns="432050" spcFirstLastPara="1" rIns="432050" wrap="square" tIns="216025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94" name="Google Shape;94;p13"/>
          <p:cNvSpPr txBox="1"/>
          <p:nvPr>
            <p:ph idx="12" type="sldNum"/>
          </p:nvPr>
        </p:nvSpPr>
        <p:spPr>
          <a:xfrm rot="-5400000">
            <a:off x="27342306" y="37581681"/>
            <a:ext cx="8289925" cy="1293812"/>
          </a:xfrm>
          <a:prstGeom prst="rect">
            <a:avLst/>
          </a:prstGeom>
          <a:noFill/>
          <a:ln>
            <a:noFill/>
          </a:ln>
        </p:spPr>
        <p:txBody>
          <a:bodyPr anchorCtr="0" anchor="ctr" bIns="216025" lIns="432050" spcFirstLastPara="1" rIns="432050" wrap="square" tIns="216025">
            <a:noAutofit/>
          </a:bodyPr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300"/>
              <a:buFont typeface="Arial"/>
              <a:buNone/>
              <a:defRPr b="1" i="0" sz="113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300"/>
              <a:buFont typeface="Arial"/>
              <a:buNone/>
              <a:defRPr b="1" i="0" sz="113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300"/>
              <a:buFont typeface="Arial"/>
              <a:buNone/>
              <a:defRPr b="1" i="0" sz="113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300"/>
              <a:buFont typeface="Arial"/>
              <a:buNone/>
              <a:defRPr b="1" i="0" sz="113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300"/>
              <a:buFont typeface="Arial"/>
              <a:buNone/>
              <a:defRPr b="1" i="0" sz="113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300"/>
              <a:buFont typeface="Arial"/>
              <a:buNone/>
              <a:defRPr b="1" i="0" sz="113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300"/>
              <a:buFont typeface="Arial"/>
              <a:buNone/>
              <a:defRPr b="1" i="0" sz="113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300"/>
              <a:buFont typeface="Arial"/>
              <a:buNone/>
              <a:defRPr b="1" i="0" sz="113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300"/>
              <a:buFont typeface="Arial"/>
              <a:buNone/>
              <a:defRPr b="1" i="0" sz="113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b="0" sz="1400">
              <a:solidFill>
                <a:srgbClr val="000000"/>
              </a:solidFill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58" r:id="rId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3.png"/><Relationship Id="rId4" Type="http://schemas.openxmlformats.org/officeDocument/2006/relationships/image" Target="../media/image2.jpg"/><Relationship Id="rId5" Type="http://schemas.openxmlformats.org/officeDocument/2006/relationships/image" Target="../media/image4.png"/><Relationship Id="rId6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Sp="0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15"/>
          <p:cNvSpPr txBox="1"/>
          <p:nvPr/>
        </p:nvSpPr>
        <p:spPr>
          <a:xfrm>
            <a:off x="17030700" y="11731625"/>
            <a:ext cx="12457112" cy="16957675"/>
          </a:xfrm>
          <a:prstGeom prst="rect">
            <a:avLst/>
          </a:prstGeom>
          <a:noFill/>
          <a:ln>
            <a:noFill/>
          </a:ln>
        </p:spPr>
        <p:txBody>
          <a:bodyPr anchorCtr="0" anchor="t" bIns="216025" lIns="432050" spcFirstLastPara="1" rIns="432050" wrap="square" tIns="2160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None/>
            </a:pPr>
            <a:r>
              <a:t/>
            </a:r>
            <a:endParaRPr b="1" i="0" sz="4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4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8" name="Google Shape;108;p15"/>
          <p:cNvSpPr txBox="1"/>
          <p:nvPr/>
        </p:nvSpPr>
        <p:spPr>
          <a:xfrm>
            <a:off x="25603200" y="0"/>
            <a:ext cx="6064250" cy="1090612"/>
          </a:xfrm>
          <a:prstGeom prst="rect">
            <a:avLst/>
          </a:prstGeom>
          <a:noFill/>
          <a:ln>
            <a:noFill/>
          </a:ln>
        </p:spPr>
        <p:txBody>
          <a:bodyPr anchorCtr="0" anchor="t" bIns="216025" lIns="432050" spcFirstLastPara="1" rIns="432050" wrap="square" tIns="2160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4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09" name="Google Shape;109;p15"/>
          <p:cNvPicPr preferRelativeResize="0"/>
          <p:nvPr/>
        </p:nvPicPr>
        <p:blipFill rotWithShape="1">
          <a:blip r:embed="rId4">
            <a:alphaModFix/>
          </a:blip>
          <a:srcRect b="0" l="11929" r="12083" t="0"/>
          <a:stretch/>
        </p:blipFill>
        <p:spPr>
          <a:xfrm>
            <a:off x="1106487" y="911225"/>
            <a:ext cx="3282950" cy="3240087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C:\Users\user\Documents\JAI_2022\JAI_IDENTIFICADORES DOS  SUB-EVENTOS\Identificador Fórum de Extensão.png" id="110" name="Google Shape;110;p15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29867225" y="40709850"/>
            <a:ext cx="1800225" cy="1798637"/>
          </a:xfrm>
          <a:prstGeom prst="rect">
            <a:avLst/>
          </a:prstGeom>
          <a:noFill/>
          <a:ln>
            <a:noFill/>
          </a:ln>
        </p:spPr>
      </p:pic>
      <p:pic>
        <p:nvPicPr>
          <p:cNvPr id="111" name="Google Shape;111;p15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22086887" y="911225"/>
            <a:ext cx="9580562" cy="3240087"/>
          </a:xfrm>
          <a:prstGeom prst="rect">
            <a:avLst/>
          </a:prstGeom>
          <a:noFill/>
          <a:ln>
            <a:noFill/>
          </a:ln>
        </p:spPr>
      </p:pic>
      <p:sp>
        <p:nvSpPr>
          <p:cNvPr id="112" name="Google Shape;112;p15"/>
          <p:cNvSpPr txBox="1"/>
          <p:nvPr/>
        </p:nvSpPr>
        <p:spPr>
          <a:xfrm>
            <a:off x="4884737" y="1006475"/>
            <a:ext cx="16675100" cy="32924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</a:pPr>
            <a:r>
              <a:rPr b="1" i="0" lang="en-US" sz="6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40ª Jornada Acadêmica Integrada - UFSM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r>
              <a:t/>
            </a:r>
            <a:endParaRPr b="1" i="0" sz="2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</a:pPr>
            <a:r>
              <a:rPr b="0" i="0" lang="en-US" sz="36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ÁREA DO CONHECIMENTO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None/>
            </a:pPr>
            <a:r>
              <a:rPr b="1" i="0" lang="en-US" sz="4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título idêntico ao do resumo aceito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rPr b="0" i="0" lang="en-US" sz="32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nomes e instituições dos autores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Essencial">
  <a:themeElements>
    <a:clrScheme name="Escritório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2_Essencial">
  <a:themeElements>
    <a:clrScheme name="Escritório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4.xml><?xml version="1.0" encoding="utf-8"?>
<a:theme xmlns:a="http://schemas.openxmlformats.org/drawingml/2006/main" xmlns:r="http://schemas.openxmlformats.org/officeDocument/2006/relationships" name="1_Essencial">
  <a:themeElements>
    <a:clrScheme name="Escritório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