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2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02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8117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77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72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4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184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89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75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213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96B5B-E4EA-40F0-877C-F5481FE21917}" type="datetimeFigureOut">
              <a:rPr lang="pt-BR" smtClean="0"/>
              <a:t>24/10/2022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22CF7-0AE5-4EB3-B40F-647D2F4783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226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20425"/>
            <a:ext cx="9137996" cy="6837575"/>
          </a:xfrm>
        </p:spPr>
      </p:pic>
      <p:sp>
        <p:nvSpPr>
          <p:cNvPr id="6" name="CaixaDeTexto 5"/>
          <p:cNvSpPr txBox="1"/>
          <p:nvPr/>
        </p:nvSpPr>
        <p:spPr>
          <a:xfrm>
            <a:off x="755576" y="3170247"/>
            <a:ext cx="7632848" cy="136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1550" y="3022917"/>
            <a:ext cx="810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Participou como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(ouvinte/ministrante/apresentador/organizador)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(nome do evento)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organizado pelo(a)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(nome do grupo que organizou)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da Universidade Federal de Santa Maria, realizado em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(cidade, dia, mês e ano)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totalizando carga horária de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horas.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93558" y="2558932"/>
            <a:ext cx="8100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vai aqui = Não preencher, o sistema preenche automático conforme lista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04156" y="4331296"/>
            <a:ext cx="810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vai aqui = Não preencher, o sistema preenche automático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4156" y="5976813"/>
            <a:ext cx="8100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vai aqui = Não preencher, o sistema preenche automático</a:t>
            </a:r>
          </a:p>
          <a:p>
            <a:pPr algn="ctr"/>
            <a:endParaRPr lang="pt-BR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70BA45-2A39-4A2B-8570-82C00E73E794}"/>
              </a:ext>
            </a:extLst>
          </p:cNvPr>
          <p:cNvSpPr txBox="1"/>
          <p:nvPr/>
        </p:nvSpPr>
        <p:spPr>
          <a:xfrm>
            <a:off x="2213738" y="394669"/>
            <a:ext cx="47165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solidFill>
                  <a:srgbClr val="C00000"/>
                </a:solidFill>
              </a:rPr>
              <a:t>NÃO MUDAR AS LINHAS DE LUGAR E NÃO SOBREPÔR, POIS FICA ILEGÍVEL. Colocar todo o texto que está em vermelho em </a:t>
            </a:r>
            <a:r>
              <a:rPr lang="pt-BR" sz="1600" dirty="0"/>
              <a:t>preto</a:t>
            </a:r>
            <a:r>
              <a:rPr lang="pt-BR" sz="1600" dirty="0">
                <a:solidFill>
                  <a:srgbClr val="C00000"/>
                </a:solidFill>
              </a:rPr>
              <a:t> depois.</a:t>
            </a:r>
          </a:p>
          <a:p>
            <a:pPr algn="ctr"/>
            <a:r>
              <a:rPr lang="pt-BR" sz="1600" dirty="0">
                <a:solidFill>
                  <a:srgbClr val="C00000"/>
                </a:solidFill>
              </a:rPr>
              <a:t>MODELO SEM LINHAS NA PRÓXIMA PÁGINA.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C0C8EBD-AC2F-4567-B234-9382CB6D5FD7}"/>
              </a:ext>
            </a:extLst>
          </p:cNvPr>
          <p:cNvSpPr txBox="1"/>
          <p:nvPr/>
        </p:nvSpPr>
        <p:spPr>
          <a:xfrm>
            <a:off x="438944" y="555646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 organizador/a do evento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na organização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23D90B9-4B0D-4253-B591-37AD2F4BE829}"/>
              </a:ext>
            </a:extLst>
          </p:cNvPr>
          <p:cNvSpPr txBox="1"/>
          <p:nvPr/>
        </p:nvSpPr>
        <p:spPr>
          <a:xfrm>
            <a:off x="5676435" y="5556466"/>
            <a:ext cx="294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 organizador/a do evento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na organização</a:t>
            </a:r>
          </a:p>
        </p:txBody>
      </p:sp>
      <p:cxnSp>
        <p:nvCxnSpPr>
          <p:cNvPr id="14" name="Conector reto 13"/>
          <p:cNvCxnSpPr/>
          <p:nvPr/>
        </p:nvCxnSpPr>
        <p:spPr>
          <a:xfrm>
            <a:off x="107504" y="2988406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107504" y="4716598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179512" y="6262950"/>
            <a:ext cx="89289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3491880" y="1790893"/>
            <a:ext cx="23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Certificado</a:t>
            </a:r>
            <a:r>
              <a:rPr lang="pt-BR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2149572-343B-4BAE-AA9E-92CD5273C5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09" y="463648"/>
            <a:ext cx="1797266" cy="692625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E2E57FE-5BCD-46A8-9554-480130C305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5" y="494927"/>
            <a:ext cx="1465093" cy="66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1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ço Reservado para Conteúdo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20425"/>
            <a:ext cx="9137996" cy="68375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755576" y="3170247"/>
            <a:ext cx="7632848" cy="1364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0C8EBD-AC2F-4567-B234-9382CB6D5FD7}"/>
              </a:ext>
            </a:extLst>
          </p:cNvPr>
          <p:cNvSpPr txBox="1"/>
          <p:nvPr/>
        </p:nvSpPr>
        <p:spPr>
          <a:xfrm>
            <a:off x="438944" y="555646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 organizador/a do evento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na organização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23D90B9-4B0D-4253-B591-37AD2F4BE829}"/>
              </a:ext>
            </a:extLst>
          </p:cNvPr>
          <p:cNvSpPr txBox="1"/>
          <p:nvPr/>
        </p:nvSpPr>
        <p:spPr>
          <a:xfrm>
            <a:off x="5676435" y="5556466"/>
            <a:ext cx="294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 de organizador/a do evento</a:t>
            </a:r>
          </a:p>
          <a:p>
            <a:pPr algn="ctr"/>
            <a:r>
              <a:rPr lang="pt-BR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Cargo na organização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491880" y="1790893"/>
            <a:ext cx="23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Certificado</a:t>
            </a:r>
            <a:r>
              <a:rPr lang="pt-BR" sz="28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9D0787-FA4E-47E8-AF4B-7D5AD7CB30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009" y="463648"/>
            <a:ext cx="1797266" cy="6926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795AB7-01DE-48E6-83B6-B3075E657A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5" y="494927"/>
            <a:ext cx="1465093" cy="661346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30696A-ECA1-42E1-85A4-59FEC9916B76}"/>
              </a:ext>
            </a:extLst>
          </p:cNvPr>
          <p:cNvSpPr txBox="1"/>
          <p:nvPr/>
        </p:nvSpPr>
        <p:spPr>
          <a:xfrm>
            <a:off x="521550" y="3022917"/>
            <a:ext cx="8100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Participou como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(ouvinte/ministrante/apresentador/organizador)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(nome do evento)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organizado pelo(a)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(nome do grupo que organizou)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da Universidade Federal de Santa Maria, realizado em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(cidade, dia, mês e ano)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totalizando carga horária de </a:t>
            </a:r>
            <a:r>
              <a:rPr lang="pt-BR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horas.</a:t>
            </a:r>
          </a:p>
        </p:txBody>
      </p:sp>
    </p:spTree>
    <p:extLst>
      <p:ext uri="{BB962C8B-B14F-4D97-AF65-F5344CB8AC3E}">
        <p14:creationId xmlns:p14="http://schemas.microsoft.com/office/powerpoint/2010/main" val="3526375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218</Words>
  <Application>Microsoft Office PowerPoint</Application>
  <PresentationFormat>Apresentação na tela (4:3)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Aharoni</vt:lpstr>
      <vt:lpstr>Arial</vt:lpstr>
      <vt:lpstr>Calibri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Win7</cp:lastModifiedBy>
  <cp:revision>16</cp:revision>
  <dcterms:created xsi:type="dcterms:W3CDTF">2016-09-27T11:55:29Z</dcterms:created>
  <dcterms:modified xsi:type="dcterms:W3CDTF">2022-10-24T16:10:16Z</dcterms:modified>
</cp:coreProperties>
</file>