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10204">
          <p15:clr>
            <a:srgbClr val="A4A3A4"/>
          </p15:clr>
        </p15:guide>
        <p15:guide id="2" orient="horz" pos="13606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kWsi0SdltRqF9sGTWzTw/N+doq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0" d="100"/>
          <a:sy n="30" d="100"/>
        </p:scale>
        <p:origin x="857" y="19"/>
      </p:cViewPr>
      <p:guideLst>
        <p:guide pos="10204"/>
        <p:guide orient="horz" pos="136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7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7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7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7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7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7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7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7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76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>
  <p:cSld name="Duas Partes de Conteúdo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1800000" y="11880000"/>
            <a:ext cx="13500000" cy="20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4318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318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31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31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2"/>
          </p:nvPr>
        </p:nvSpPr>
        <p:spPr>
          <a:xfrm>
            <a:off x="17100000" y="23040000"/>
            <a:ext cx="13500000" cy="18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4318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318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31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31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3"/>
          <p:cNvSpPr>
            <a:spLocks noGrp="1"/>
          </p:cNvSpPr>
          <p:nvPr>
            <p:ph type="pic" idx="3"/>
          </p:nvPr>
        </p:nvSpPr>
        <p:spPr>
          <a:xfrm>
            <a:off x="17100550" y="11879263"/>
            <a:ext cx="13500100" cy="10800000"/>
          </a:xfrm>
          <a:prstGeom prst="rect">
            <a:avLst/>
          </a:prstGeom>
          <a:noFill/>
          <a:ln>
            <a:noFill/>
          </a:ln>
        </p:spPr>
      </p:sp>
      <p:sp>
        <p:nvSpPr>
          <p:cNvPr id="20" name="Google Shape;20;p3"/>
          <p:cNvSpPr txBox="1">
            <a:spLocks noGrp="1"/>
          </p:cNvSpPr>
          <p:nvPr>
            <p:ph type="body" idx="4"/>
          </p:nvPr>
        </p:nvSpPr>
        <p:spPr>
          <a:xfrm>
            <a:off x="1800225" y="32613600"/>
            <a:ext cx="13499775" cy="8786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020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2227263" y="2300288"/>
            <a:ext cx="27944762" cy="835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2227263" y="11499850"/>
            <a:ext cx="27944762" cy="27411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2227263" y="40039925"/>
            <a:ext cx="7289800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10731500" y="40039925"/>
            <a:ext cx="10936288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22882225" y="40039925"/>
            <a:ext cx="7289800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2227263" y="40039925"/>
            <a:ext cx="7289800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10731500" y="40039925"/>
            <a:ext cx="10936288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22882225" y="40039925"/>
            <a:ext cx="7289800" cy="23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1301"/>
            <a:ext cx="32399288" cy="431980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0189768" y="1800000"/>
            <a:ext cx="4032512" cy="28803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2;p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4682462" y="1800000"/>
            <a:ext cx="2880366" cy="28803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2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7783096" y="1800000"/>
            <a:ext cx="2496317" cy="280111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2"/>
          <p:cNvSpPr/>
          <p:nvPr/>
        </p:nvSpPr>
        <p:spPr>
          <a:xfrm rot="10800000" flipH="1">
            <a:off x="1799999" y="5400000"/>
            <a:ext cx="28800000" cy="126000"/>
          </a:xfrm>
          <a:custGeom>
            <a:avLst/>
            <a:gdLst/>
            <a:ahLst/>
            <a:cxnLst/>
            <a:rect l="l" t="t" r="r" b="b"/>
            <a:pathLst>
              <a:path w="8442960" h="4236736" extrusionOk="0">
                <a:moveTo>
                  <a:pt x="0" y="4221480"/>
                </a:moveTo>
                <a:cubicBezTo>
                  <a:pt x="0" y="1890021"/>
                  <a:pt x="1890021" y="0"/>
                  <a:pt x="4221480" y="0"/>
                </a:cubicBezTo>
                <a:cubicBezTo>
                  <a:pt x="6552939" y="0"/>
                  <a:pt x="8442960" y="1890021"/>
                  <a:pt x="8442960" y="4221480"/>
                </a:cubicBezTo>
                <a:cubicBezTo>
                  <a:pt x="8166100" y="4254500"/>
                  <a:pt x="63500" y="4224020"/>
                  <a:pt x="0" y="422148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2"/>
          <p:cNvSpPr/>
          <p:nvPr/>
        </p:nvSpPr>
        <p:spPr>
          <a:xfrm>
            <a:off x="1800000" y="10674000"/>
            <a:ext cx="28800000" cy="126000"/>
          </a:xfrm>
          <a:custGeom>
            <a:avLst/>
            <a:gdLst/>
            <a:ahLst/>
            <a:cxnLst/>
            <a:rect l="l" t="t" r="r" b="b"/>
            <a:pathLst>
              <a:path w="8442960" h="4236736" extrusionOk="0">
                <a:moveTo>
                  <a:pt x="0" y="4221480"/>
                </a:moveTo>
                <a:cubicBezTo>
                  <a:pt x="0" y="1890021"/>
                  <a:pt x="1890021" y="0"/>
                  <a:pt x="4221480" y="0"/>
                </a:cubicBezTo>
                <a:cubicBezTo>
                  <a:pt x="6552939" y="0"/>
                  <a:pt x="8442960" y="1890021"/>
                  <a:pt x="8442960" y="4221480"/>
                </a:cubicBezTo>
                <a:cubicBezTo>
                  <a:pt x="8166100" y="4254500"/>
                  <a:pt x="63500" y="4224020"/>
                  <a:pt x="0" y="422148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3.ufsm.br/jai/index.php/informacoes/normas-para-banner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http://w3.ufsm.br/ccs/index.php/noticias/466-normativas-para-solicitacao-de-banners-para-trabalhos-do-ccs-aprovados-na-jornada-academica-integrad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"/>
          <p:cNvSpPr>
            <a:spLocks noGrp="1"/>
          </p:cNvSpPr>
          <p:nvPr>
            <p:ph type="pic" idx="3"/>
          </p:nvPr>
        </p:nvSpPr>
        <p:spPr>
          <a:xfrm>
            <a:off x="17100550" y="11879263"/>
            <a:ext cx="13500100" cy="1080000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1"/>
          <p:cNvSpPr txBox="1">
            <a:spLocks noGrp="1"/>
          </p:cNvSpPr>
          <p:nvPr>
            <p:ph type="body" idx="4"/>
          </p:nvPr>
        </p:nvSpPr>
        <p:spPr>
          <a:xfrm>
            <a:off x="1800225" y="32613600"/>
            <a:ext cx="13499775" cy="8786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sp>
        <p:nvSpPr>
          <p:cNvPr id="37" name="Google Shape;37;p1"/>
          <p:cNvSpPr txBox="1"/>
          <p:nvPr/>
        </p:nvSpPr>
        <p:spPr>
          <a:xfrm>
            <a:off x="1800000" y="5400000"/>
            <a:ext cx="28800000" cy="54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0" tIns="360000" rIns="360000" bIns="3600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</a:pPr>
            <a:r>
              <a:rPr lang="pt-BR" sz="60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TÍTULO DO TRABALHO, QUE DEVE SER CLARO E CONCISO, REFLETINDO SEU CONTEÚDO, E DEVE SER IDÊNTICO AO DO RESUMO ACEITO</a:t>
            </a:r>
            <a:endParaRPr dirty="0"/>
          </a:p>
          <a:p>
            <a:pPr marL="0" marR="0" lvl="0" indent="0" algn="ctr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Silva, José P.¹(IC); Ferreira, </a:t>
            </a:r>
            <a:r>
              <a:rPr lang="pt-BR" sz="3200" b="0" i="0" u="none" strike="noStrike" cap="none" dirty="0" err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Antonio</a:t>
            </a:r>
            <a:r>
              <a:rPr lang="pt-BR" sz="32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J. R.¹(O); Santos, João T.²(PG)</a:t>
            </a:r>
            <a:endParaRPr dirty="0"/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r>
              <a:rPr lang="pt-BR" sz="3200" b="0" i="1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¹Departamento de Química, Universidade Federal de Santa Maria; ²Departamento de Física, Universidade Federal de Santa Maria</a:t>
            </a:r>
            <a:endParaRPr dirty="0"/>
          </a:p>
        </p:txBody>
      </p:sp>
      <p:sp>
        <p:nvSpPr>
          <p:cNvPr id="38" name="Google Shape;38;p1"/>
          <p:cNvSpPr txBox="1"/>
          <p:nvPr/>
        </p:nvSpPr>
        <p:spPr>
          <a:xfrm>
            <a:off x="1800000" y="1799999"/>
            <a:ext cx="13500000" cy="27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360000" bIns="0" anchor="t" anchorCtr="0">
            <a:normAutofit fontScale="925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Arial"/>
              <a:buNone/>
            </a:pPr>
            <a:r>
              <a:rPr lang="pt-BR" sz="48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pt-BR" sz="4800" dirty="0">
                <a:solidFill>
                  <a:schemeClr val="dk2"/>
                </a:solidFill>
              </a:rPr>
              <a:t>7</a:t>
            </a:r>
            <a:r>
              <a:rPr lang="pt-BR" sz="48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ª JORNADA ACADÊMICA INTEGRADA</a:t>
            </a:r>
            <a:br>
              <a:rPr lang="pt-BR" sz="48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pt-BR" sz="48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UNIVERSIDADE FEDERAL DE SANTA MARIA</a:t>
            </a:r>
            <a:br>
              <a:rPr lang="pt-BR" sz="48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pt-BR" sz="48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CENTRO DE CIÊNCIAS DA SAÚDE</a:t>
            </a:r>
            <a:br>
              <a:rPr lang="pt-BR" sz="48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pt-BR" sz="4800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ÁREA DO CONHECIMENTO: _______________</a:t>
            </a:r>
            <a:endParaRPr dirty="0"/>
          </a:p>
        </p:txBody>
      </p:sp>
      <p:sp>
        <p:nvSpPr>
          <p:cNvPr id="39" name="Google Shape;39;p1"/>
          <p:cNvSpPr/>
          <p:nvPr/>
        </p:nvSpPr>
        <p:spPr>
          <a:xfrm>
            <a:off x="1800225" y="11879275"/>
            <a:ext cx="6528300" cy="520200"/>
          </a:xfrm>
          <a:prstGeom prst="roundRect">
            <a:avLst>
              <a:gd name="adj" fmla="val 16667"/>
            </a:avLst>
          </a:prstGeom>
          <a:solidFill>
            <a:srgbClr val="FFF5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 </a:t>
            </a:r>
            <a:endParaRPr/>
          </a:p>
        </p:txBody>
      </p:sp>
      <p:sp>
        <p:nvSpPr>
          <p:cNvPr id="40" name="Google Shape;40;p1"/>
          <p:cNvSpPr/>
          <p:nvPr/>
        </p:nvSpPr>
        <p:spPr>
          <a:xfrm>
            <a:off x="1800225" y="22416475"/>
            <a:ext cx="3343200" cy="520200"/>
          </a:xfrm>
          <a:prstGeom prst="roundRect">
            <a:avLst>
              <a:gd name="adj" fmla="val 16667"/>
            </a:avLst>
          </a:prstGeom>
          <a:solidFill>
            <a:srgbClr val="9745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 </a:t>
            </a:r>
            <a:endParaRPr/>
          </a:p>
        </p:txBody>
      </p:sp>
      <p:sp>
        <p:nvSpPr>
          <p:cNvPr id="41" name="Google Shape;41;p1"/>
          <p:cNvSpPr/>
          <p:nvPr/>
        </p:nvSpPr>
        <p:spPr>
          <a:xfrm>
            <a:off x="1800225" y="26556625"/>
            <a:ext cx="7534200" cy="520200"/>
          </a:xfrm>
          <a:prstGeom prst="roundRect">
            <a:avLst>
              <a:gd name="adj" fmla="val 16667"/>
            </a:avLst>
          </a:prstGeom>
          <a:solidFill>
            <a:srgbClr val="E7781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 </a:t>
            </a:r>
            <a:endParaRPr/>
          </a:p>
        </p:txBody>
      </p:sp>
      <p:sp>
        <p:nvSpPr>
          <p:cNvPr id="42" name="Google Shape;42;p1"/>
          <p:cNvSpPr/>
          <p:nvPr/>
        </p:nvSpPr>
        <p:spPr>
          <a:xfrm>
            <a:off x="17100000" y="23012875"/>
            <a:ext cx="6528300" cy="520200"/>
          </a:xfrm>
          <a:prstGeom prst="roundRect">
            <a:avLst>
              <a:gd name="adj" fmla="val 16667"/>
            </a:avLst>
          </a:prstGeom>
          <a:solidFill>
            <a:srgbClr val="DA251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 </a:t>
            </a:r>
            <a:endParaRPr/>
          </a:p>
        </p:txBody>
      </p:sp>
      <p:sp>
        <p:nvSpPr>
          <p:cNvPr id="43" name="Google Shape;43;p1"/>
          <p:cNvSpPr/>
          <p:nvPr/>
        </p:nvSpPr>
        <p:spPr>
          <a:xfrm>
            <a:off x="17100000" y="35128675"/>
            <a:ext cx="5340900" cy="520200"/>
          </a:xfrm>
          <a:prstGeom prst="roundRect">
            <a:avLst>
              <a:gd name="adj" fmla="val 16667"/>
            </a:avLst>
          </a:prstGeom>
          <a:solidFill>
            <a:srgbClr val="016BB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 </a:t>
            </a:r>
            <a:endParaRPr/>
          </a:p>
        </p:txBody>
      </p:sp>
      <p:sp>
        <p:nvSpPr>
          <p:cNvPr id="44" name="Google Shape;44;p1"/>
          <p:cNvSpPr txBox="1">
            <a:spLocks noGrp="1"/>
          </p:cNvSpPr>
          <p:nvPr>
            <p:ph type="body" idx="2"/>
          </p:nvPr>
        </p:nvSpPr>
        <p:spPr>
          <a:xfrm>
            <a:off x="17100000" y="23040000"/>
            <a:ext cx="13500000" cy="18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t-BR" b="1"/>
              <a:t>NORMAS PARA BANNERS</a:t>
            </a:r>
            <a:endParaRPr/>
          </a:p>
          <a:p>
            <a:pPr marL="0" lvl="0" indent="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t-BR"/>
              <a:t>Veja as regras para composição do banner, disponíveis no site da JAI:</a:t>
            </a:r>
            <a:endParaRPr/>
          </a:p>
          <a:p>
            <a:pPr marL="514350" lvl="0" indent="-51435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lphaLcParenR"/>
            </a:pPr>
            <a:r>
              <a:rPr lang="pt-BR"/>
              <a:t>É obrigatório que o pôster seja confeccionado com cordão para pendurar.</a:t>
            </a:r>
            <a:endParaRPr/>
          </a:p>
          <a:p>
            <a:pPr marL="514350" lvl="0" indent="-51435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lphaLcParenR"/>
            </a:pPr>
            <a:r>
              <a:rPr lang="pt-BR"/>
              <a:t>Dimensões do pôster - sugerimos atenção:</a:t>
            </a:r>
            <a:endParaRPr/>
          </a:p>
          <a:p>
            <a:pPr marL="685800" lvl="1" indent="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t-BR"/>
              <a:t>largura: mínima 50cm e máxima 90cm</a:t>
            </a:r>
            <a:endParaRPr/>
          </a:p>
          <a:p>
            <a:pPr marL="68580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t-BR"/>
              <a:t>altura: mínima 80cm e máxima 120cm</a:t>
            </a:r>
            <a:endParaRPr/>
          </a:p>
          <a:p>
            <a:pPr marL="68580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514350" lvl="0" indent="-5143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lphaLcParenR"/>
            </a:pPr>
            <a:r>
              <a:rPr lang="pt-BR"/>
              <a:t>Deverá constar no pôster:</a:t>
            </a:r>
            <a:endParaRPr/>
          </a:p>
          <a:p>
            <a:pPr marL="685800" lvl="1" indent="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t-BR"/>
              <a:t>área do conhecimento</a:t>
            </a:r>
            <a:endParaRPr/>
          </a:p>
          <a:p>
            <a:pPr marL="68580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t-BR"/>
              <a:t>título idêntico ao do resumo aceito</a:t>
            </a:r>
            <a:endParaRPr/>
          </a:p>
          <a:p>
            <a:pPr marL="68580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t-BR"/>
              <a:t>nomes e instituições dos autores</a:t>
            </a:r>
            <a:endParaRPr/>
          </a:p>
          <a:p>
            <a:pPr marL="68580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514350" lvl="0" indent="-5143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AutoNum type="alphaLcParenR"/>
            </a:pPr>
            <a:r>
              <a:rPr lang="pt-BR"/>
              <a:t>O pôster deverá ter clareza</a:t>
            </a:r>
            <a:endParaRPr/>
          </a:p>
          <a:p>
            <a:pPr marL="514350" lvl="0" indent="-51435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AutoNum type="alphaLcParenR"/>
            </a:pPr>
            <a:r>
              <a:rPr lang="pt-BR"/>
              <a:t>Considerando os aspectos técnicos, orçamentários e de sustentabilidade a Imprensa Universitária solicita que os banners  a serem impressos naquela unidade possuam o FUNDO BRANCO (Sem preenchimento)</a:t>
            </a:r>
            <a:endParaRPr/>
          </a:p>
          <a:p>
            <a:pPr marL="0" lvl="0" indent="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b="1"/>
          </a:p>
          <a:p>
            <a:pPr marL="0" lvl="0" indent="45720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t-BR" b="1"/>
              <a:t>MAIS INFORMAÇÕES</a:t>
            </a:r>
            <a:endParaRPr/>
          </a:p>
          <a:p>
            <a:pPr marL="0" lvl="0" indent="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t-BR"/>
              <a:t>Normas para Banners JAI: </a:t>
            </a:r>
            <a:r>
              <a:rPr lang="pt-BR" u="sng">
                <a:solidFill>
                  <a:schemeClr val="hlink"/>
                </a:solidFill>
                <a:hlinkClick r:id="rId3"/>
              </a:rPr>
              <a:t>http://w3.ufsm.br/jai/index.php/informacoes/normas-para-banners</a:t>
            </a:r>
            <a:endParaRPr/>
          </a:p>
          <a:p>
            <a:pPr marL="0" lvl="0" indent="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t-BR"/>
              <a:t>Normativas para solicitação de banners para trabalhos do CCS na Jornada Acadêmica Integrada: </a:t>
            </a:r>
            <a:r>
              <a:rPr lang="pt-BR" u="sng">
                <a:solidFill>
                  <a:schemeClr val="hlink"/>
                </a:solidFill>
                <a:hlinkClick r:id="rId4"/>
              </a:rPr>
              <a:t>http://w3.ufsm.br/ccs/index.php/noticias/466-normativas-para-solicitacao-de-banners-para-trabalhos-do-ccs-aprovados-na-jornada-academica-integrada</a:t>
            </a:r>
            <a:endParaRPr/>
          </a:p>
        </p:txBody>
      </p:sp>
      <p:sp>
        <p:nvSpPr>
          <p:cNvPr id="45" name="Google Shape;45;p1"/>
          <p:cNvSpPr txBox="1">
            <a:spLocks noGrp="1"/>
          </p:cNvSpPr>
          <p:nvPr>
            <p:ph type="body" idx="1"/>
          </p:nvPr>
        </p:nvSpPr>
        <p:spPr>
          <a:xfrm>
            <a:off x="1800000" y="11880000"/>
            <a:ext cx="13500000" cy="20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t-BR" b="1" dirty="0"/>
              <a:t>INTRODUÇÃO</a:t>
            </a:r>
            <a:endParaRPr dirty="0"/>
          </a:p>
          <a:p>
            <a:pPr marL="0" lvl="0" indent="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t-BR" dirty="0"/>
              <a:t>Leia as orientações abaixo e complete este espaço editando a caixa de texto com o seu conteúdo textual. Este é apenas um texto de exemplo Este é um modelo de banner para a Jornada Acadêmica Integrada da Universidade Federal de Santa Maria. Verifique as normas de banners e demais orientações. Edite os espaços de acordo com sua necessidade.</a:t>
            </a:r>
            <a:endParaRPr dirty="0"/>
          </a:p>
          <a:p>
            <a:pPr marL="360000" lvl="0" indent="-36000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pt-BR" dirty="0"/>
              <a:t>De acordo com as recomendações das Normas de Banners da JAI, recomenda-se que se utilize o </a:t>
            </a:r>
            <a:r>
              <a:rPr lang="pt-BR" b="1" dirty="0"/>
              <a:t>mínimo de texto</a:t>
            </a:r>
            <a:r>
              <a:rPr lang="pt-BR" dirty="0"/>
              <a:t> e o </a:t>
            </a:r>
            <a:r>
              <a:rPr lang="pt-BR" b="1" dirty="0"/>
              <a:t>máximo de figuras, fotos, tabelas e recursos gráficos possíveis.</a:t>
            </a:r>
            <a:endParaRPr dirty="0"/>
          </a:p>
          <a:p>
            <a:pPr marL="360000" lvl="0" indent="-36000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pt-BR" dirty="0"/>
              <a:t>Insira quantas imagens e recursos gráficos forem desejados, e ajuste os tamanhos e posições livremente para que as informações fiquem ordenadas e proporcionem boa compreensão. Os espaços, posições e tamanhos deverão ser ajustados ao conteúdo do seu banner.</a:t>
            </a:r>
            <a:endParaRPr dirty="0"/>
          </a:p>
          <a:p>
            <a:pPr marL="360000" lvl="0" indent="-36000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pt-BR" dirty="0"/>
              <a:t>Organize as informações de modo que as ideias centrais do trabalho sejam facilmente compreendidas.</a:t>
            </a:r>
            <a:endParaRPr dirty="0"/>
          </a:p>
          <a:p>
            <a:pPr marL="0" lvl="0" indent="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dirty="0"/>
          </a:p>
          <a:p>
            <a:pPr marL="0" lvl="0" indent="45720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t-BR" b="1" dirty="0"/>
              <a:t>SUBTÌTULO</a:t>
            </a:r>
            <a:endParaRPr dirty="0"/>
          </a:p>
          <a:p>
            <a:pPr marL="0" lvl="0" indent="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t-BR" dirty="0"/>
              <a:t>Este é apenas um texto de exemplo. Este modelo foi organizado com o objetivo de trazer sugestões para facilitar a criação do banner. Ele pode ser alterado livremente para se adequar às necessidades de apresentação de cada trabalho. Ajuste o tamanho da letra ao conteúdo do seu banner.</a:t>
            </a:r>
            <a:endParaRPr dirty="0"/>
          </a:p>
          <a:p>
            <a:pPr marL="0" lvl="0" indent="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dirty="0"/>
          </a:p>
          <a:p>
            <a:pPr marL="0" lvl="0" indent="45720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t-BR" b="1" dirty="0"/>
              <a:t>IMPORTANTE: NÃO ESQUECER</a:t>
            </a:r>
            <a:endParaRPr dirty="0"/>
          </a:p>
          <a:p>
            <a:pPr marL="360000" lvl="0" indent="-36000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pt-BR" dirty="0"/>
              <a:t>Edite na área superior deste modelo o espaço reservado para identificação da ÁREA DO CONHECIMENTO, que precisa estar obrigatoriamente presente no banner.</a:t>
            </a:r>
            <a:endParaRPr dirty="0"/>
          </a:p>
          <a:p>
            <a:pPr marL="360000" lvl="0" indent="-36000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pt-BR" dirty="0"/>
              <a:t>Edite o título, que deve ser idêntico ao do resumo aceito.</a:t>
            </a:r>
            <a:endParaRPr dirty="0"/>
          </a:p>
          <a:p>
            <a:pPr marL="360000" lvl="0" indent="-36000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pt-BR" dirty="0"/>
              <a:t>Edite os nomes e instituições dos autores.</a:t>
            </a:r>
            <a:endParaRPr dirty="0"/>
          </a:p>
          <a:p>
            <a:pPr marL="360000" lvl="0" indent="-36000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pt-BR" dirty="0"/>
              <a:t>Utilize figuras, fotos, tabelas e recursos gráficos. Experimente clicar nos ícones abaixo para inserir recursos gráficos, ou insira-os manualmente.</a:t>
            </a:r>
            <a:endParaRPr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42B9E29F-4685-C005-93E0-B2D98DF51D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199644" y="3371914"/>
            <a:ext cx="3433241" cy="1257811"/>
          </a:xfrm>
          <a:prstGeom prst="rect">
            <a:avLst/>
          </a:prstGeom>
        </p:spPr>
      </p:pic>
      <p:pic>
        <p:nvPicPr>
          <p:cNvPr id="2" name="Imagem 1" descr="Logotipo, nome da empresa">
            <a:extLst>
              <a:ext uri="{FF2B5EF4-FFF2-40B4-BE49-F238E27FC236}">
                <a16:creationId xmlns:a16="http://schemas.microsoft.com/office/drawing/2014/main" id="{E3D7FEB8-BE2E-587F-2D4E-2232B6553F5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147016" y="2033765"/>
            <a:ext cx="1623434" cy="15970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ersonalizar design">
  <a:themeElements>
    <a:clrScheme name="Personalizada 2">
      <a:dk1>
        <a:srgbClr val="000000"/>
      </a:dk1>
      <a:lt1>
        <a:srgbClr val="FFFFFF"/>
      </a:lt1>
      <a:dk2>
        <a:srgbClr val="005D8C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536</Words>
  <Application>Microsoft Office PowerPoint</Application>
  <PresentationFormat>Personalizar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Personalizar design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pccli</dc:creator>
  <cp:lastModifiedBy>Aline Rubert</cp:lastModifiedBy>
  <cp:revision>1</cp:revision>
  <dcterms:created xsi:type="dcterms:W3CDTF">2017-09-22T14:39:58Z</dcterms:created>
  <dcterms:modified xsi:type="dcterms:W3CDTF">2022-09-29T12:03:01Z</dcterms:modified>
</cp:coreProperties>
</file>