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32404050" cy="43205400" type="screen4x3"/>
  <p:notesSz cx="32404050" cy="43205400"/>
  <p:defaultTextStyle>
    <a:lvl1pPr marL="0" indent="0" algn="l" defTabSz="914400">
      <a:lnSpc>
        <a:spcPct val="100000"/>
      </a:lnSpc>
      <a:spcBef>
        <a:spcPts val="0"/>
      </a:spcBef>
      <a:spcAft>
        <a:spcPts val="0"/>
      </a:spcAft>
      <a:buNone/>
      <a:defRPr lang="pt-BR" sz="4800" b="1" i="0">
        <a:solidFill>
          <a:schemeClr val="dk1"/>
        </a:solidFill>
        <a:latin typeface="Arial"/>
        <a:ea typeface="Arial"/>
      </a:defRPr>
    </a:lvl1pPr>
    <a:lvl2pPr marL="457200" indent="457200" algn="l" defTabSz="914400">
      <a:lnSpc>
        <a:spcPct val="100000"/>
      </a:lnSpc>
      <a:spcBef>
        <a:spcPts val="0"/>
      </a:spcBef>
      <a:spcAft>
        <a:spcPts val="0"/>
      </a:spcAft>
      <a:buNone/>
      <a:defRPr lang="pt-BR" sz="4800" b="1" i="0">
        <a:solidFill>
          <a:schemeClr val="dk1"/>
        </a:solidFill>
        <a:latin typeface="Arial"/>
        <a:ea typeface="Arial"/>
      </a:defRPr>
    </a:lvl2pPr>
    <a:lvl3pPr marL="914400" indent="914400" algn="l" defTabSz="914400">
      <a:lnSpc>
        <a:spcPct val="100000"/>
      </a:lnSpc>
      <a:spcBef>
        <a:spcPts val="0"/>
      </a:spcBef>
      <a:spcAft>
        <a:spcPts val="0"/>
      </a:spcAft>
      <a:buNone/>
      <a:defRPr lang="pt-BR" sz="4800" b="1" i="0">
        <a:solidFill>
          <a:schemeClr val="dk1"/>
        </a:solidFill>
        <a:latin typeface="Arial"/>
        <a:ea typeface="Arial"/>
      </a:defRPr>
    </a:lvl3pPr>
    <a:lvl4pPr marL="1371600" indent="1371600" algn="l" defTabSz="914400">
      <a:lnSpc>
        <a:spcPct val="100000"/>
      </a:lnSpc>
      <a:spcBef>
        <a:spcPts val="0"/>
      </a:spcBef>
      <a:spcAft>
        <a:spcPts val="0"/>
      </a:spcAft>
      <a:buNone/>
      <a:defRPr lang="pt-BR" sz="4800" b="1" i="0">
        <a:solidFill>
          <a:schemeClr val="dk1"/>
        </a:solidFill>
        <a:latin typeface="Arial"/>
        <a:ea typeface="Arial"/>
      </a:defRPr>
    </a:lvl4pPr>
    <a:lvl5pPr marL="1828800" indent="1828800" algn="l" defTabSz="914400">
      <a:lnSpc>
        <a:spcPct val="100000"/>
      </a:lnSpc>
      <a:spcBef>
        <a:spcPts val="0"/>
      </a:spcBef>
      <a:spcAft>
        <a:spcPts val="0"/>
      </a:spcAft>
      <a:buNone/>
      <a:defRPr lang="pt-BR" sz="4800" b="1" i="0">
        <a:solidFill>
          <a:schemeClr val="dk1"/>
        </a:solidFill>
        <a:latin typeface="Arial"/>
        <a:ea typeface="Arial"/>
      </a:defRPr>
    </a:lvl5pPr>
    <a:lvl6pPr>
      <a:defRPr lang="pt-BR" sz="1800"/>
    </a:lvl6pPr>
    <a:lvl7pPr>
      <a:defRPr lang="pt-BR" sz="1800"/>
    </a:lvl7pPr>
    <a:lvl8pPr>
      <a:defRPr lang="pt-BR" sz="1800"/>
    </a:lvl8pPr>
    <a:lvl9pPr>
      <a:defRPr lang="pt-BR" sz="1800"/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ChangeShapeType="1" noGrp="1"/>
          </p:cNvSpPr>
          <p:nvPr>
            <p:ph type="title" idx="0"/>
          </p:nvPr>
        </p:nvSpPr>
        <p:spPr bwMode="auto">
          <a:xfrm>
            <a:off x="1620837" y="962025"/>
            <a:ext cx="20521612" cy="8640762"/>
          </a:xfrm>
          <a:prstGeom prst="rect">
            <a:avLst/>
          </a:prstGeom>
          <a:noFill/>
        </p:spPr>
        <p:txBody>
          <a:bodyPr lIns="432054" tIns="216027" rIns="432054" bIns="216027" anchor="b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Clique para editar o título mestre</a:t>
            </a:r>
            <a:endParaRPr/>
          </a:p>
        </p:txBody>
      </p:sp>
      <p:sp>
        <p:nvSpPr>
          <p:cNvPr id="1027" name="Shape 1027"/>
          <p:cNvSpPr>
            <a:spLocks noChangeShapeType="1" noGrp="1"/>
          </p:cNvSpPr>
          <p:nvPr>
            <p:ph idx="1"/>
          </p:nvPr>
        </p:nvSpPr>
        <p:spPr bwMode="auto">
          <a:xfrm>
            <a:off x="1620837" y="11041062"/>
            <a:ext cx="27003375" cy="27554237"/>
          </a:xfrm>
          <a:prstGeom prst="rect">
            <a:avLst/>
          </a:prstGeom>
          <a:noFill/>
        </p:spPr>
        <p:txBody>
          <a:bodyPr lIns="432054" tIns="216027" rIns="432054" bIns="216027"/>
          <a:lstStyle>
            <a:lvl1pPr marL="342900" indent="0" algn="l" defTabSz="4319587">
              <a:lnSpc>
                <a:spcPct val="100000"/>
              </a:lnSpc>
              <a:spcBef>
                <a:spcPts val="0"/>
              </a:spcBef>
              <a:spcAft>
                <a:spcPts val="2838"/>
              </a:spcAft>
              <a:buNone/>
              <a:defRPr sz="9500" b="1" i="0">
                <a:solidFill>
                  <a:schemeClr val="dk1"/>
                </a:solidFill>
                <a:latin typeface="Arial"/>
              </a:defRPr>
            </a:lvl1pPr>
            <a:lvl2pPr marL="2159000" indent="1295400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9500" b="0" i="0">
                <a:solidFill>
                  <a:schemeClr val="dk1"/>
                </a:solidFill>
                <a:latin typeface="Arial"/>
              </a:defRPr>
            </a:lvl2pPr>
            <a:lvl3pPr marL="5400675" indent="4321175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3pPr>
            <a:lvl4pPr marL="7559675" indent="6480174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4pPr>
            <a:lvl5pPr marL="9720262" indent="8640762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5pPr>
          </a:lstStyle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pt-BR"/>
              <a:t>Clique para editar o texto mestre</a:t>
            </a:r>
            <a:endParaRPr/>
          </a:p>
          <a:p>
            <a:pPr marL="2159000" lvl="1" indent="-863599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Segundo nível</a:t>
            </a:r>
            <a:endParaRPr/>
          </a:p>
          <a:p>
            <a:pPr marL="5400675" lvl="2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Terceiro nível</a:t>
            </a:r>
            <a:endParaRPr/>
          </a:p>
          <a:p>
            <a:pPr marL="7559675" lvl="3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Quarto nível</a:t>
            </a:r>
            <a:endParaRPr/>
          </a:p>
          <a:p>
            <a:pPr marL="9720262" lvl="4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Quinto nível</a:t>
            </a:r>
            <a:endParaRPr/>
          </a:p>
        </p:txBody>
      </p:sp>
      <p:sp>
        <p:nvSpPr>
          <p:cNvPr id="1028" name="Shape 1028"/>
          <p:cNvSpPr>
            <a:spLocks noChangeShapeType="1" noGrp="1"/>
          </p:cNvSpPr>
          <p:nvPr>
            <p:ph type="dt" idx="2"/>
          </p:nvPr>
        </p:nvSpPr>
        <p:spPr bwMode="auto">
          <a:xfrm>
            <a:off x="1620837" y="38884225"/>
            <a:ext cx="12150725" cy="1920875"/>
          </a:xfrm>
          <a:prstGeom prst="rect">
            <a:avLst/>
          </a:prstGeom>
          <a:noFill/>
        </p:spPr>
        <p:txBody>
          <a:bodyPr lIns="432054" tIns="216027" rIns="432054" bIns="0" anchor="b"/>
          <a:lstStyle/>
          <a:p>
            <a:pPr>
              <a:defRPr/>
            </a:pPr>
            <a:endParaRPr sz="1400"/>
          </a:p>
        </p:txBody>
      </p:sp>
      <p:sp>
        <p:nvSpPr>
          <p:cNvPr id="1029" name="Shape 1029"/>
          <p:cNvSpPr>
            <a:spLocks noChangeShapeType="1" noGrp="1"/>
          </p:cNvSpPr>
          <p:nvPr>
            <p:ph type="ftr" idx="3"/>
          </p:nvPr>
        </p:nvSpPr>
        <p:spPr bwMode="auto">
          <a:xfrm>
            <a:off x="1620837" y="40905112"/>
            <a:ext cx="12150725" cy="1787525"/>
          </a:xfrm>
          <a:prstGeom prst="rect">
            <a:avLst/>
          </a:prstGeom>
          <a:noFill/>
        </p:spPr>
        <p:txBody>
          <a:bodyPr lIns="432054" tIns="216027" rIns="432054" bIns="216027"/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ChangeShapeType="1" noGrp="1"/>
          </p:cNvSpPr>
          <p:nvPr>
            <p:ph type="sldNum" idx="4"/>
          </p:nvPr>
        </p:nvSpPr>
        <p:spPr bwMode="auto">
          <a:xfrm rot="-5400000">
            <a:off x="27342306" y="37581681"/>
            <a:ext cx="8289925" cy="1293812"/>
          </a:xfrm>
          <a:prstGeom prst="rect">
            <a:avLst/>
          </a:prstGeom>
          <a:noFill/>
        </p:spPr>
        <p:txBody>
          <a:bodyPr lIns="432054" tIns="216027" rIns="432054" bIns="216027" anchor="ctr" anchorCtr="0"/>
          <a:lstStyle>
            <a:lvl1pPr marL="0" indent="0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1pPr>
            <a:lvl2pPr marL="2159000" indent="2159000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2pPr>
            <a:lvl3pPr marL="4319587" indent="4319587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3pPr>
            <a:lvl4pPr marL="6480174" indent="6480174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4pPr>
            <a:lvl5pPr marL="8640762" indent="8640762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fld id="{D038279B-FC19-497E-A7D1-5ADD9CAF016F}" type="slidenum">
              <a:rPr lang="pt-BR" sz="11300">
                <a:solidFill>
                  <a:schemeClr val="dk2"/>
                </a:solidFill>
              </a:rPr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1_Essencial">
    <p:bg>
      <p:bgPr shadeToTitle="0"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ChangeShapeType="1" noGrp="1"/>
          </p:cNvSpPr>
          <p:nvPr/>
        </p:nvSpPr>
        <p:spPr bwMode="auto"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</p:spPr>
        <p:txBody>
          <a:bodyPr lIns="432054" tIns="216027" rIns="432054" bIns="216027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2051" name="Rectangle 9"/>
          <p:cNvSpPr>
            <a:spLocks noChangeShapeType="1" noGrp="1"/>
          </p:cNvSpPr>
          <p:nvPr/>
        </p:nvSpPr>
        <p:spPr bwMode="auto"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</p:spPr>
        <p:txBody>
          <a:bodyPr lIns="432054" tIns="216027" rIns="432054" bIns="216027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2052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1620837" y="962025"/>
            <a:ext cx="20521612" cy="8640762"/>
          </a:xfrm>
          <a:prstGeom prst="rect">
            <a:avLst/>
          </a:prstGeom>
          <a:noFill/>
        </p:spPr>
        <p:txBody>
          <a:bodyPr lIns="432054" tIns="216027" rIns="432054" bIns="216027" anchor="b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Clique para editar o título mestre</a:t>
            </a:r>
            <a:endParaRPr/>
          </a:p>
        </p:txBody>
      </p:sp>
      <p:sp>
        <p:nvSpPr>
          <p:cNvPr id="2053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1620837" y="11041062"/>
            <a:ext cx="27003375" cy="27554237"/>
          </a:xfrm>
          <a:prstGeom prst="rect">
            <a:avLst/>
          </a:prstGeom>
          <a:noFill/>
        </p:spPr>
        <p:txBody>
          <a:bodyPr lIns="432054" tIns="216027" rIns="432054" bIns="216027"/>
          <a:lstStyle/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pt-BR"/>
              <a:t>Clique para editar o texto mestre</a:t>
            </a:r>
            <a:endParaRPr/>
          </a:p>
          <a:p>
            <a:pPr marL="2159000" lvl="1" indent="-863599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Segundo nível</a:t>
            </a:r>
            <a:endParaRPr/>
          </a:p>
          <a:p>
            <a:pPr marL="5400675" lvl="2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Terceiro nível</a:t>
            </a:r>
            <a:endParaRPr/>
          </a:p>
          <a:p>
            <a:pPr marL="7559675" lvl="3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Quarto nível</a:t>
            </a:r>
            <a:endParaRPr/>
          </a:p>
          <a:p>
            <a:pPr marL="9720262" lvl="4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Quinto nível</a:t>
            </a:r>
            <a:endParaRPr/>
          </a:p>
        </p:txBody>
      </p:sp>
      <p:sp>
        <p:nvSpPr>
          <p:cNvPr id="2054" name="Date Placeholder 3"/>
          <p:cNvSpPr>
            <a:spLocks noChangeShapeType="1" noGrp="1"/>
          </p:cNvSpPr>
          <p:nvPr>
            <p:ph type="dt" idx="2"/>
          </p:nvPr>
        </p:nvSpPr>
        <p:spPr bwMode="auto">
          <a:xfrm>
            <a:off x="1620837" y="38884225"/>
            <a:ext cx="12150725" cy="1920875"/>
          </a:xfrm>
          <a:prstGeom prst="rect">
            <a:avLst/>
          </a:prstGeom>
          <a:noFill/>
        </p:spPr>
        <p:txBody>
          <a:bodyPr lIns="432054" tIns="216027" rIns="432054" bIns="0" anchor="b"/>
          <a:lstStyle/>
          <a:p>
            <a:pPr>
              <a:defRPr/>
            </a:pPr>
            <a:endParaRPr sz="1400"/>
          </a:p>
        </p:txBody>
      </p:sp>
      <p:sp>
        <p:nvSpPr>
          <p:cNvPr id="2055" name="Footer Placeholder 4"/>
          <p:cNvSpPr>
            <a:spLocks noChangeShapeType="1" noGrp="1"/>
          </p:cNvSpPr>
          <p:nvPr>
            <p:ph type="ftr" idx="3"/>
          </p:nvPr>
        </p:nvSpPr>
        <p:spPr bwMode="auto">
          <a:xfrm>
            <a:off x="1620837" y="40905112"/>
            <a:ext cx="12150725" cy="1787525"/>
          </a:xfrm>
          <a:prstGeom prst="rect">
            <a:avLst/>
          </a:prstGeom>
          <a:noFill/>
        </p:spPr>
        <p:txBody>
          <a:bodyPr lIns="432054" tIns="216027" rIns="432054" bIns="216027"/>
          <a:lstStyle/>
          <a:p>
            <a:pPr>
              <a:defRPr/>
            </a:pPr>
            <a:endParaRPr sz="1400"/>
          </a:p>
        </p:txBody>
      </p:sp>
      <p:sp>
        <p:nvSpPr>
          <p:cNvPr id="2056" name="Slide Number Placeholder 5"/>
          <p:cNvSpPr>
            <a:spLocks noChangeShapeType="1" noGrp="1"/>
          </p:cNvSpPr>
          <p:nvPr>
            <p:ph type="sldNum" idx="4"/>
          </p:nvPr>
        </p:nvSpPr>
        <p:spPr bwMode="auto">
          <a:xfrm rot="-5400000">
            <a:off x="27342306" y="37581681"/>
            <a:ext cx="8289925" cy="1293812"/>
          </a:xfrm>
          <a:prstGeom prst="rect">
            <a:avLst/>
          </a:prstGeom>
          <a:noFill/>
        </p:spPr>
        <p:txBody>
          <a:bodyPr lIns="432054" tIns="216027" rIns="432054" bIns="216027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fld id="{D038279B-FC19-497E-A7D1-5ADD9CAF016F}" type="slidenum">
              <a:rPr lang="pt-BR" sz="11300"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2_Essencial">
    <p:bg>
      <p:bgPr shadeToTitle="0"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ShapeType="1" noGrp="1"/>
          </p:cNvSpPr>
          <p:nvPr/>
        </p:nvSpPr>
        <p:spPr bwMode="auto"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</p:spPr>
        <p:txBody>
          <a:bodyPr lIns="432054" tIns="216027" rIns="432054" bIns="216027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3075" name="Rectangle 9"/>
          <p:cNvSpPr>
            <a:spLocks noChangeShapeType="1" noGrp="1"/>
          </p:cNvSpPr>
          <p:nvPr/>
        </p:nvSpPr>
        <p:spPr bwMode="auto"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</p:spPr>
        <p:txBody>
          <a:bodyPr lIns="432054" tIns="216027" rIns="432054" bIns="216027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3076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1620837" y="962025"/>
            <a:ext cx="20521612" cy="8640762"/>
          </a:xfrm>
          <a:prstGeom prst="rect">
            <a:avLst/>
          </a:prstGeom>
          <a:noFill/>
        </p:spPr>
        <p:txBody>
          <a:bodyPr lIns="432054" tIns="216027" rIns="432054" bIns="216027" anchor="b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Clique para editar o título mestre</a:t>
            </a:r>
            <a:endParaRPr/>
          </a:p>
        </p:txBody>
      </p:sp>
      <p:sp>
        <p:nvSpPr>
          <p:cNvPr id="3077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1620837" y="11041062"/>
            <a:ext cx="27003375" cy="27554237"/>
          </a:xfrm>
          <a:prstGeom prst="rect">
            <a:avLst/>
          </a:prstGeom>
          <a:noFill/>
        </p:spPr>
        <p:txBody>
          <a:bodyPr lIns="432054" tIns="216027" rIns="432054" bIns="216027"/>
          <a:lstStyle/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pt-BR"/>
              <a:t>Clique para editar o texto mestre</a:t>
            </a:r>
            <a:endParaRPr/>
          </a:p>
          <a:p>
            <a:pPr marL="2159000" lvl="1" indent="-863599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Segundo nível</a:t>
            </a:r>
            <a:endParaRPr/>
          </a:p>
          <a:p>
            <a:pPr marL="5400675" lvl="2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Terceiro nível</a:t>
            </a:r>
            <a:endParaRPr/>
          </a:p>
          <a:p>
            <a:pPr marL="7559675" lvl="3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Quarto nível</a:t>
            </a:r>
            <a:endParaRPr/>
          </a:p>
          <a:p>
            <a:pPr marL="9720262" lvl="4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Quinto nível</a:t>
            </a:r>
            <a:endParaRPr/>
          </a:p>
        </p:txBody>
      </p:sp>
      <p:sp>
        <p:nvSpPr>
          <p:cNvPr id="3078" name="Date Placeholder 4"/>
          <p:cNvSpPr>
            <a:spLocks noChangeShapeType="1" noGrp="1"/>
          </p:cNvSpPr>
          <p:nvPr>
            <p:ph type="dt" idx="2"/>
          </p:nvPr>
        </p:nvSpPr>
        <p:spPr bwMode="auto">
          <a:xfrm>
            <a:off x="1620837" y="38884225"/>
            <a:ext cx="12150725" cy="1920875"/>
          </a:xfrm>
          <a:prstGeom prst="rect">
            <a:avLst/>
          </a:prstGeom>
          <a:noFill/>
        </p:spPr>
        <p:txBody>
          <a:bodyPr lIns="432054" tIns="216027" rIns="432054" bIns="0" anchor="b"/>
          <a:lstStyle/>
          <a:p>
            <a:pPr>
              <a:defRPr/>
            </a:pPr>
            <a:endParaRPr sz="1400"/>
          </a:p>
        </p:txBody>
      </p:sp>
      <p:sp>
        <p:nvSpPr>
          <p:cNvPr id="3079" name="Footer Placeholder 5"/>
          <p:cNvSpPr>
            <a:spLocks noChangeShapeType="1" noGrp="1"/>
          </p:cNvSpPr>
          <p:nvPr>
            <p:ph type="ftr" idx="3"/>
          </p:nvPr>
        </p:nvSpPr>
        <p:spPr bwMode="auto">
          <a:xfrm>
            <a:off x="1620837" y="40905112"/>
            <a:ext cx="12150725" cy="1787525"/>
          </a:xfrm>
          <a:prstGeom prst="rect">
            <a:avLst/>
          </a:prstGeom>
          <a:noFill/>
        </p:spPr>
        <p:txBody>
          <a:bodyPr lIns="432054" tIns="216027" rIns="432054" bIns="216027"/>
          <a:lstStyle/>
          <a:p>
            <a:pPr>
              <a:defRPr/>
            </a:pPr>
            <a:endParaRPr sz="1400"/>
          </a:p>
        </p:txBody>
      </p:sp>
      <p:sp>
        <p:nvSpPr>
          <p:cNvPr id="3080" name="Slide Number Placeholder 6"/>
          <p:cNvSpPr>
            <a:spLocks noChangeShapeType="1" noGrp="1"/>
          </p:cNvSpPr>
          <p:nvPr>
            <p:ph type="sldNum" idx="4"/>
          </p:nvPr>
        </p:nvSpPr>
        <p:spPr bwMode="auto">
          <a:xfrm rot="-5400000">
            <a:off x="27342306" y="37581681"/>
            <a:ext cx="8289925" cy="1293812"/>
          </a:xfrm>
          <a:prstGeom prst="rect">
            <a:avLst/>
          </a:prstGeom>
          <a:noFill/>
        </p:spPr>
        <p:txBody>
          <a:bodyPr lIns="432054" tIns="216027" rIns="432054" bIns="216027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fld id="{D038279B-FC19-497E-A7D1-5ADD9CAF016F}" type="slidenum">
              <a:rPr lang="pt-BR" sz="11300"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1620837" y="962025"/>
            <a:ext cx="20521612" cy="8640762"/>
          </a:xfrm>
          <a:prstGeom prst="rect">
            <a:avLst/>
          </a:prstGeom>
          <a:noFill/>
        </p:spPr>
        <p:txBody>
          <a:bodyPr lIns="432054" tIns="216027" rIns="432054" bIns="216027" anchor="b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Clique para editar o título mestre</a:t>
            </a:r>
            <a:endParaRPr/>
          </a:p>
        </p:txBody>
      </p:sp>
      <p:sp>
        <p:nvSpPr>
          <p:cNvPr id="1027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1620837" y="11041062"/>
            <a:ext cx="27003375" cy="27554237"/>
          </a:xfrm>
          <a:prstGeom prst="rect">
            <a:avLst/>
          </a:prstGeom>
          <a:noFill/>
        </p:spPr>
        <p:txBody>
          <a:bodyPr lIns="432054" tIns="216027" rIns="432054" bIns="216027"/>
          <a:lstStyle>
            <a:lvl1pPr marL="342900" indent="0" algn="l" defTabSz="4319587">
              <a:lnSpc>
                <a:spcPct val="100000"/>
              </a:lnSpc>
              <a:spcBef>
                <a:spcPts val="0"/>
              </a:spcBef>
              <a:spcAft>
                <a:spcPts val="2838"/>
              </a:spcAft>
              <a:buNone/>
              <a:defRPr sz="9500" b="1" i="0">
                <a:solidFill>
                  <a:schemeClr val="dk1"/>
                </a:solidFill>
                <a:latin typeface="Arial"/>
              </a:defRPr>
            </a:lvl1pPr>
            <a:lvl2pPr marL="2159000" indent="1295400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9500" b="0" i="0">
                <a:solidFill>
                  <a:schemeClr val="dk1"/>
                </a:solidFill>
                <a:latin typeface="Arial"/>
              </a:defRPr>
            </a:lvl2pPr>
            <a:lvl3pPr marL="5400675" indent="4321175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3pPr>
            <a:lvl4pPr marL="7559675" indent="6480174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4pPr>
            <a:lvl5pPr marL="9720262" indent="8640762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5pPr>
          </a:lstStyle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pt-BR"/>
              <a:t>Clique para editar o texto mestre</a:t>
            </a:r>
            <a:endParaRPr/>
          </a:p>
          <a:p>
            <a:pPr marL="2159000" lvl="1" indent="-863599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Segundo nível</a:t>
            </a:r>
            <a:endParaRPr/>
          </a:p>
          <a:p>
            <a:pPr marL="5400675" lvl="2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Terceiro nível</a:t>
            </a:r>
            <a:endParaRPr/>
          </a:p>
          <a:p>
            <a:pPr marL="7559675" lvl="3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Quarto nível</a:t>
            </a:r>
            <a:endParaRPr/>
          </a:p>
          <a:p>
            <a:pPr marL="9720262" lvl="4" indent="-1079500">
              <a:spcBef>
                <a:spcPts val="0"/>
              </a:spcBef>
              <a:buClr>
                <a:srgbClr val="1F497D"/>
              </a:buClr>
              <a:buFont typeface="Arial"/>
              <a:buChar char="•"/>
              <a:defRPr/>
            </a:pPr>
            <a:r>
              <a:rPr lang="pt-BR"/>
              <a:t>Quinto nível</a:t>
            </a:r>
            <a:endParaRPr/>
          </a:p>
        </p:txBody>
      </p:sp>
      <p:sp>
        <p:nvSpPr>
          <p:cNvPr id="1028" name="Date Placeholder 3"/>
          <p:cNvSpPr>
            <a:spLocks noChangeShapeType="1" noGrp="1"/>
          </p:cNvSpPr>
          <p:nvPr>
            <p:ph type="dt" idx="2"/>
          </p:nvPr>
        </p:nvSpPr>
        <p:spPr bwMode="auto">
          <a:xfrm>
            <a:off x="1620837" y="38884225"/>
            <a:ext cx="12150725" cy="1920875"/>
          </a:xfrm>
          <a:prstGeom prst="rect">
            <a:avLst/>
          </a:prstGeom>
          <a:noFill/>
        </p:spPr>
        <p:txBody>
          <a:bodyPr lIns="432054" tIns="216027" rIns="432054" bIns="0" anchor="b"/>
          <a:lstStyle/>
          <a:p>
            <a:pPr>
              <a:defRPr/>
            </a:pPr>
            <a:endParaRPr sz="1400"/>
          </a:p>
        </p:txBody>
      </p:sp>
      <p:sp>
        <p:nvSpPr>
          <p:cNvPr id="1029" name="Footer Placeholder 4"/>
          <p:cNvSpPr>
            <a:spLocks noChangeShapeType="1" noGrp="1"/>
          </p:cNvSpPr>
          <p:nvPr>
            <p:ph type="ftr" idx="3"/>
          </p:nvPr>
        </p:nvSpPr>
        <p:spPr bwMode="auto">
          <a:xfrm>
            <a:off x="1620837" y="40905112"/>
            <a:ext cx="12150725" cy="1787525"/>
          </a:xfrm>
          <a:prstGeom prst="rect">
            <a:avLst/>
          </a:prstGeom>
          <a:noFill/>
        </p:spPr>
        <p:txBody>
          <a:bodyPr lIns="432054" tIns="216027" rIns="432054" bIns="216027"/>
          <a:lstStyle/>
          <a:p>
            <a:pPr>
              <a:defRPr/>
            </a:pPr>
            <a:endParaRPr sz="1400"/>
          </a:p>
        </p:txBody>
      </p:sp>
      <p:sp>
        <p:nvSpPr>
          <p:cNvPr id="1030" name="Slide Number Placeholder 5"/>
          <p:cNvSpPr>
            <a:spLocks noChangeShapeType="1" noGrp="1"/>
          </p:cNvSpPr>
          <p:nvPr>
            <p:ph type="sldNum" idx="4"/>
          </p:nvPr>
        </p:nvSpPr>
        <p:spPr bwMode="auto">
          <a:xfrm rot="-5400000">
            <a:off x="27342306" y="37581681"/>
            <a:ext cx="8289925" cy="1293812"/>
          </a:xfrm>
          <a:prstGeom prst="rect">
            <a:avLst/>
          </a:prstGeom>
          <a:noFill/>
        </p:spPr>
        <p:txBody>
          <a:bodyPr lIns="432054" tIns="216027" rIns="432054" bIns="216027" anchor="ctr" anchorCtr="0"/>
          <a:lstStyle>
            <a:lvl1pPr marL="0" indent="0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1pPr>
            <a:lvl2pPr marL="2159000" indent="2159000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2pPr>
            <a:lvl3pPr marL="4319587" indent="4319587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3pPr>
            <a:lvl4pPr marL="6480174" indent="6480174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4pPr>
            <a:lvl5pPr marL="8640762" indent="8640762" algn="l" defTabSz="4319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500" b="0" i="0">
                <a:solidFill>
                  <a:schemeClr val="dk1"/>
                </a:solidFill>
                <a:latin typeface="Arial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fld id="{D038279B-FC19-497E-A7D1-5ADD9CAF016F}" type="slidenum">
              <a:rPr lang="pt-BR" sz="11300">
                <a:solidFill>
                  <a:schemeClr val="dk2"/>
                </a:solidFill>
              </a:rPr>
              <a:t/>
            </a:fld>
            <a:endParaRPr/>
          </a:p>
        </p:txBody>
      </p:sp>
      <p:sp>
        <p:nvSpPr>
          <p:cNvPr id="1031" name="Rectangle 6"/>
          <p:cNvSpPr>
            <a:spLocks noChangeShapeType="1" noGrp="1"/>
          </p:cNvSpPr>
          <p:nvPr/>
        </p:nvSpPr>
        <p:spPr bwMode="auto">
          <a:xfrm>
            <a:off x="31897637" y="0"/>
            <a:ext cx="506412" cy="8640762"/>
          </a:xfrm>
          <a:prstGeom prst="rect">
            <a:avLst/>
          </a:prstGeom>
          <a:solidFill>
            <a:schemeClr val="dk2"/>
          </a:solidFill>
        </p:spPr>
        <p:txBody>
          <a:bodyPr lIns="432054" tIns="216027" rIns="432054" bIns="216027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2" name="Rectangle 7"/>
          <p:cNvSpPr>
            <a:spLocks noChangeShapeType="1" noGrp="1"/>
          </p:cNvSpPr>
          <p:nvPr/>
        </p:nvSpPr>
        <p:spPr bwMode="auto">
          <a:xfrm>
            <a:off x="31897637" y="8640762"/>
            <a:ext cx="506412" cy="34564637"/>
          </a:xfrm>
          <a:prstGeom prst="rect">
            <a:avLst/>
          </a:prstGeom>
          <a:solidFill>
            <a:schemeClr val="dk1"/>
          </a:solidFill>
        </p:spPr>
        <p:txBody>
          <a:bodyPr lIns="432054" tIns="216027" rIns="432054" bIns="216027" anchor="ctr" anchorCtr="0"/>
          <a:lstStyle/>
          <a:p>
            <a:pPr>
              <a:defRPr/>
            </a:pPr>
            <a:endParaRPr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marL="0" indent="0" algn="l" defTabSz="4319587">
        <a:lnSpc>
          <a:spcPct val="100000"/>
        </a:lnSpc>
        <a:spcBef>
          <a:spcPts val="0"/>
        </a:spcBef>
        <a:spcAft>
          <a:spcPts val="0"/>
        </a:spcAft>
        <a:buNone/>
        <a:defRPr lang="pt-BR" sz="17000" b="0" i="0">
          <a:solidFill>
            <a:schemeClr val="dk2"/>
          </a:solidFill>
          <a:latin typeface="Arial Black"/>
        </a:defRPr>
      </a:lvl1pPr>
      <a:lvl2pPr marL="0" indent="0" algn="l" defTabSz="4319587">
        <a:lnSpc>
          <a:spcPct val="100000"/>
        </a:lnSpc>
        <a:spcBef>
          <a:spcPts val="0"/>
        </a:spcBef>
        <a:spcAft>
          <a:spcPts val="0"/>
        </a:spcAft>
        <a:buNone/>
        <a:defRPr lang="pt-BR" sz="17000" b="0" i="0">
          <a:solidFill>
            <a:schemeClr val="dk2"/>
          </a:solidFill>
          <a:latin typeface="Arial Black"/>
        </a:defRPr>
      </a:lvl2pPr>
      <a:lvl3pPr marL="0" indent="0" algn="l" defTabSz="4319587">
        <a:lnSpc>
          <a:spcPct val="100000"/>
        </a:lnSpc>
        <a:spcBef>
          <a:spcPts val="0"/>
        </a:spcBef>
        <a:spcAft>
          <a:spcPts val="0"/>
        </a:spcAft>
        <a:buNone/>
        <a:defRPr lang="pt-BR" sz="17000" b="0" i="0">
          <a:solidFill>
            <a:schemeClr val="dk2"/>
          </a:solidFill>
          <a:latin typeface="Arial Black"/>
        </a:defRPr>
      </a:lvl3pPr>
      <a:lvl4pPr marL="0" indent="0" algn="l" defTabSz="4319587">
        <a:lnSpc>
          <a:spcPct val="100000"/>
        </a:lnSpc>
        <a:spcBef>
          <a:spcPts val="0"/>
        </a:spcBef>
        <a:spcAft>
          <a:spcPts val="0"/>
        </a:spcAft>
        <a:buNone/>
        <a:defRPr lang="pt-BR" sz="17000" b="0" i="0">
          <a:solidFill>
            <a:schemeClr val="dk2"/>
          </a:solidFill>
          <a:latin typeface="Arial Black"/>
        </a:defRPr>
      </a:lvl4pPr>
      <a:lvl5pPr marL="0" indent="0" algn="l" defTabSz="4319587">
        <a:lnSpc>
          <a:spcPct val="100000"/>
        </a:lnSpc>
        <a:spcBef>
          <a:spcPts val="0"/>
        </a:spcBef>
        <a:spcAft>
          <a:spcPts val="0"/>
        </a:spcAft>
        <a:buNone/>
        <a:defRPr lang="pt-BR" sz="17000" b="0" i="0">
          <a:solidFill>
            <a:schemeClr val="dk2"/>
          </a:solidFill>
          <a:latin typeface="Arial Black"/>
        </a:defRPr>
      </a:lvl5pPr>
      <a:lvl6pPr>
        <a:defRPr lang="pt-BR" sz="1800"/>
      </a:lvl6pPr>
      <a:lvl7pPr>
        <a:defRPr lang="pt-BR" sz="1800"/>
      </a:lvl7pPr>
      <a:lvl8pPr>
        <a:defRPr lang="pt-BR" sz="1800"/>
      </a:lvl8pPr>
      <a:lvl9pPr>
        <a:defRPr lang="pt-BR" sz="1800"/>
      </a:lvl9pPr>
    </p:titleStyle>
    <p:bodyStyle>
      <a:lvl1pPr marL="342900" indent="0" algn="l" defTabSz="4319587">
        <a:lnSpc>
          <a:spcPct val="100000"/>
        </a:lnSpc>
        <a:spcBef>
          <a:spcPts val="0"/>
        </a:spcBef>
        <a:spcAft>
          <a:spcPts val="2838"/>
        </a:spcAft>
        <a:buNone/>
        <a:defRPr lang="pt-BR" sz="9500" b="1" i="0">
          <a:solidFill>
            <a:schemeClr val="dk1"/>
          </a:solidFill>
          <a:latin typeface="Arial"/>
        </a:defRPr>
      </a:lvl1pPr>
      <a:lvl2pPr marL="2159000" indent="1295400" algn="l" defTabSz="4319587">
        <a:lnSpc>
          <a:spcPct val="100000"/>
        </a:lnSpc>
        <a:spcBef>
          <a:spcPts val="0"/>
        </a:spcBef>
        <a:spcAft>
          <a:spcPts val="0"/>
        </a:spcAft>
        <a:buClr>
          <a:srgbClr val="1F497D"/>
        </a:buClr>
        <a:buFont typeface="Arial"/>
        <a:buChar char="•"/>
        <a:defRPr lang="pt-BR" sz="9500" b="0" i="0">
          <a:solidFill>
            <a:schemeClr val="dk1"/>
          </a:solidFill>
          <a:latin typeface="Arial"/>
        </a:defRPr>
      </a:lvl2pPr>
      <a:lvl3pPr marL="5400675" indent="4321175" algn="l" defTabSz="4319587">
        <a:lnSpc>
          <a:spcPct val="100000"/>
        </a:lnSpc>
        <a:spcBef>
          <a:spcPts val="0"/>
        </a:spcBef>
        <a:spcAft>
          <a:spcPts val="0"/>
        </a:spcAft>
        <a:buClr>
          <a:srgbClr val="1F497D"/>
        </a:buClr>
        <a:buFont typeface="Arial"/>
        <a:buChar char="•"/>
        <a:defRPr lang="pt-BR" sz="8500" b="0" i="0">
          <a:solidFill>
            <a:schemeClr val="dk1"/>
          </a:solidFill>
          <a:latin typeface="Arial"/>
        </a:defRPr>
      </a:lvl3pPr>
      <a:lvl4pPr marL="7559675" indent="6480174" algn="l" defTabSz="4319587">
        <a:lnSpc>
          <a:spcPct val="100000"/>
        </a:lnSpc>
        <a:spcBef>
          <a:spcPts val="0"/>
        </a:spcBef>
        <a:spcAft>
          <a:spcPts val="0"/>
        </a:spcAft>
        <a:buClr>
          <a:srgbClr val="1F497D"/>
        </a:buClr>
        <a:buFont typeface="Arial"/>
        <a:buChar char="•"/>
        <a:defRPr lang="pt-BR" sz="8500" b="0" i="0">
          <a:solidFill>
            <a:schemeClr val="dk1"/>
          </a:solidFill>
          <a:latin typeface="Arial"/>
        </a:defRPr>
      </a:lvl4pPr>
      <a:lvl5pPr marL="9720262" indent="8640762" algn="l" defTabSz="4319587">
        <a:lnSpc>
          <a:spcPct val="100000"/>
        </a:lnSpc>
        <a:spcBef>
          <a:spcPts val="0"/>
        </a:spcBef>
        <a:spcAft>
          <a:spcPts val="0"/>
        </a:spcAft>
        <a:buClr>
          <a:srgbClr val="1F497D"/>
        </a:buClr>
        <a:buFont typeface="Arial"/>
        <a:buChar char="•"/>
        <a:defRPr lang="pt-BR" sz="8500" b="0" i="0">
          <a:solidFill>
            <a:schemeClr val="dk1"/>
          </a:solidFill>
          <a:latin typeface="Arial"/>
        </a:defRPr>
      </a:lvl5pPr>
      <a:lvl6pPr>
        <a:defRPr lang="pt-BR" sz="1800"/>
      </a:lvl6pPr>
      <a:lvl7pPr>
        <a:defRPr lang="pt-BR" sz="1800"/>
      </a:lvl7pPr>
      <a:lvl8pPr>
        <a:defRPr lang="pt-BR" sz="1800"/>
      </a:lvl8pPr>
      <a:lvl9pPr>
        <a:defRPr lang="pt-BR" sz="1800"/>
      </a:lvl9pPr>
    </p:bodyStyle>
    <p:otherStyle>
      <a:lvl1pPr marL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pt-BR" sz="4800" b="1" i="0">
          <a:solidFill>
            <a:schemeClr val="dk1"/>
          </a:solidFill>
          <a:latin typeface="Arial"/>
          <a:ea typeface="Arial"/>
        </a:defRPr>
      </a:lvl1pPr>
      <a:lvl2pPr marL="457200" indent="4572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pt-BR" sz="4800" b="1" i="0">
          <a:solidFill>
            <a:schemeClr val="dk1"/>
          </a:solidFill>
          <a:latin typeface="Arial"/>
          <a:ea typeface="Arial"/>
        </a:defRPr>
      </a:lvl2pPr>
      <a:lvl3pPr marL="914400" indent="9144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pt-BR" sz="4800" b="1" i="0">
          <a:solidFill>
            <a:schemeClr val="dk1"/>
          </a:solidFill>
          <a:latin typeface="Arial"/>
          <a:ea typeface="Arial"/>
        </a:defRPr>
      </a:lvl3pPr>
      <a:lvl4pPr marL="1371600" indent="13716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pt-BR" sz="4800" b="1" i="0">
          <a:solidFill>
            <a:schemeClr val="dk1"/>
          </a:solidFill>
          <a:latin typeface="Arial"/>
          <a:ea typeface="Arial"/>
        </a:defRPr>
      </a:lvl4pPr>
      <a:lvl5pPr marL="1828800" indent="18288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pt-BR" sz="4800" b="1" i="0">
          <a:solidFill>
            <a:schemeClr val="dk1"/>
          </a:solidFill>
          <a:latin typeface="Arial"/>
          <a:ea typeface="Arial"/>
        </a:defRPr>
      </a:lvl5pPr>
      <a:lvl6pPr>
        <a:defRPr lang="pt-BR" sz="1800"/>
      </a:lvl6pPr>
      <a:lvl7pPr>
        <a:defRPr lang="pt-BR" sz="1800"/>
      </a:lvl7pPr>
      <a:lvl8pPr>
        <a:defRPr lang="pt-BR" sz="1800"/>
      </a:lvl8pPr>
      <a:lvl9pPr>
        <a:defRPr lang="pt-BR" sz="1800"/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146" name="Imagem 9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1587" y="0"/>
            <a:ext cx="32402462" cy="15311437"/>
          </a:xfrm>
          <a:prstGeom prst="rect">
            <a:avLst/>
          </a:prstGeom>
          <a:noFill/>
        </p:spPr>
      </p:pic>
      <p:pic>
        <p:nvPicPr>
          <p:cNvPr id="6147" name="Imagem 11"/>
          <p:cNvPicPr>
            <a:picLocks noChangeAspect="1" noGrp="1"/>
          </p:cNvPicPr>
          <p:nvPr/>
        </p:nvPicPr>
        <p:blipFill>
          <a:blip r:embed="rId3"/>
          <a:stretch/>
        </p:blipFill>
        <p:spPr bwMode="auto">
          <a:xfrm>
            <a:off x="679450" y="590549"/>
            <a:ext cx="4154487" cy="4154487"/>
          </a:xfrm>
          <a:prstGeom prst="rect">
            <a:avLst/>
          </a:prstGeom>
          <a:noFill/>
        </p:spPr>
      </p:pic>
      <p:sp>
        <p:nvSpPr>
          <p:cNvPr id="6148" name="Rectangle 8"/>
          <p:cNvSpPr>
            <a:spLocks noChangeShapeType="1" noGrp="1"/>
          </p:cNvSpPr>
          <p:nvPr/>
        </p:nvSpPr>
        <p:spPr bwMode="auto">
          <a:xfrm>
            <a:off x="17030700" y="11731625"/>
            <a:ext cx="12457112" cy="16957675"/>
          </a:xfrm>
          <a:prstGeom prst="rect">
            <a:avLst/>
          </a:prstGeom>
          <a:noFill/>
        </p:spPr>
        <p:txBody>
          <a:bodyPr lIns="432054" tIns="216027" rIns="432054" bIns="216027"/>
          <a:lstStyle>
            <a:lvl1pPr marL="342900" indent="0" algn="l" defTabSz="4321175">
              <a:lnSpc>
                <a:spcPct val="100000"/>
              </a:lnSpc>
              <a:spcBef>
                <a:spcPts val="0"/>
              </a:spcBef>
              <a:spcAft>
                <a:spcPts val="2838"/>
              </a:spcAft>
              <a:buNone/>
              <a:defRPr sz="9500" b="1" i="0">
                <a:solidFill>
                  <a:schemeClr val="dk1"/>
                </a:solidFill>
                <a:latin typeface="Arial"/>
              </a:defRPr>
            </a:lvl1pPr>
            <a:lvl2pPr marL="2159000" indent="1295400" algn="l" defTabSz="43211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9500" b="0" i="0">
                <a:solidFill>
                  <a:schemeClr val="dk1"/>
                </a:solidFill>
                <a:latin typeface="Arial"/>
              </a:defRPr>
            </a:lvl2pPr>
            <a:lvl3pPr marL="5400675" indent="4321175" algn="l" defTabSz="43211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3pPr>
            <a:lvl4pPr marL="7559675" indent="6480174" algn="l" defTabSz="43211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4pPr>
            <a:lvl5pPr marL="9720262" indent="8640762" algn="l" defTabSz="43211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Char char="•"/>
              <a:defRPr sz="8500" b="0" i="0">
                <a:solidFill>
                  <a:schemeClr val="dk1"/>
                </a:solidFill>
                <a:latin typeface="Arial"/>
              </a:defRPr>
            </a:lvl5pPr>
            <a:lvl6pPr defTabSz="4321175">
              <a:defRPr lang="pt-BR" sz="1800"/>
            </a:lvl6pPr>
            <a:lvl7pPr defTabSz="4321175">
              <a:defRPr lang="pt-BR" sz="1800"/>
            </a:lvl7pPr>
            <a:lvl8pPr defTabSz="4321175">
              <a:defRPr lang="pt-BR" sz="1800"/>
            </a:lvl8pPr>
            <a:lvl9pPr defTabSz="4321175">
              <a:defRPr lang="pt-BR" sz="1800"/>
            </a:lvl9pPr>
          </a:lstStyle>
          <a:p>
            <a:pPr marL="0" lvl="0" indent="0" defTabSz="4321175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149" name="Text Box 23"/>
          <p:cNvSpPr txBox="1">
            <a:spLocks noChangeShapeType="1" noGrp="1"/>
          </p:cNvSpPr>
          <p:nvPr/>
        </p:nvSpPr>
        <p:spPr bwMode="auto">
          <a:xfrm>
            <a:off x="25603200" y="0"/>
            <a:ext cx="6064250" cy="1090612"/>
          </a:xfrm>
          <a:prstGeom prst="rect">
            <a:avLst/>
          </a:prstGeom>
          <a:noFill/>
        </p:spPr>
        <p:txBody>
          <a:bodyPr lIns="432054" tIns="216027" rIns="432054" bIns="216027">
            <a:spAutoFit/>
          </a:bodyPr>
          <a:lstStyle/>
          <a:p>
            <a:pPr>
              <a:defRPr/>
            </a:pPr>
            <a:endParaRPr sz="1400"/>
          </a:p>
        </p:txBody>
      </p:sp>
      <p:pic>
        <p:nvPicPr>
          <p:cNvPr id="6150" name="Imagem 1"/>
          <p:cNvPicPr>
            <a:picLocks noChangeAspect="1" noGrp="1"/>
          </p:cNvPicPr>
          <p:nvPr/>
        </p:nvPicPr>
        <p:blipFill>
          <a:blip r:embed="rId4"/>
          <a:stretch/>
        </p:blipFill>
        <p:spPr bwMode="auto">
          <a:xfrm>
            <a:off x="22086887" y="911225"/>
            <a:ext cx="9580562" cy="3240087"/>
          </a:xfrm>
          <a:prstGeom prst="rect">
            <a:avLst/>
          </a:prstGeom>
          <a:noFill/>
        </p:spPr>
      </p:pic>
      <p:sp>
        <p:nvSpPr>
          <p:cNvPr id="6151" name="Retângulo 9"/>
          <p:cNvSpPr>
            <a:spLocks noChangeShapeType="1" noGrp="1"/>
          </p:cNvSpPr>
          <p:nvPr/>
        </p:nvSpPr>
        <p:spPr bwMode="auto">
          <a:xfrm>
            <a:off x="3814762" y="4683125"/>
            <a:ext cx="16675099" cy="378618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ctr">
              <a:defRPr/>
            </a:pPr>
            <a:r>
              <a:rPr sz="6000"/>
              <a:t>38ª Jornada Acadêmica Integrada - UFSM</a:t>
            </a:r>
            <a:endParaRPr/>
          </a:p>
          <a:p>
            <a:pPr lvl="0" algn="ctr">
              <a:defRPr/>
            </a:pPr>
            <a:endParaRPr lang="en-US" sz="2800"/>
          </a:p>
          <a:p>
            <a:pPr lvl="0" algn="ctr">
              <a:defRPr/>
            </a:pPr>
            <a:r>
              <a:rPr sz="3600" b="0" i="0" u="none"/>
              <a:t>ÁREA DO CONHECIMENTO</a:t>
            </a:r>
            <a:endParaRPr/>
          </a:p>
          <a:p>
            <a:pPr lvl="0" algn="ctr">
              <a:defRPr/>
            </a:pPr>
            <a:r>
              <a:rPr sz="3600" b="0" i="0" u="none"/>
              <a:t>INDICAR SE É ENSINO, PESQUISA OU EXTENSÃO</a:t>
            </a:r>
            <a:endParaRPr/>
          </a:p>
          <a:p>
            <a:pPr lvl="0" algn="ctr">
              <a:defRPr/>
            </a:pPr>
            <a:r>
              <a:rPr/>
              <a:t>título idêntico ao do resumo aceito</a:t>
            </a:r>
            <a:endParaRPr/>
          </a:p>
          <a:p>
            <a:pPr lvl="0" algn="ctr">
              <a:defRPr/>
            </a:pPr>
            <a:r>
              <a:rPr sz="3200" b="0" i="0" u="none"/>
              <a:t>nomes e instituições dos autores</a:t>
            </a:r>
            <a:endParaRPr/>
          </a:p>
        </p:txBody>
      </p:sp>
      <p:pic>
        <p:nvPicPr>
          <p:cNvPr id="6152" name="Imagem 2"/>
          <p:cNvPicPr>
            <a:picLocks noChangeAspect="1" noGrp="1"/>
          </p:cNvPicPr>
          <p:nvPr/>
        </p:nvPicPr>
        <p:blipFill>
          <a:blip r:embed="rId5"/>
          <a:stretch/>
        </p:blipFill>
        <p:spPr bwMode="auto">
          <a:xfrm>
            <a:off x="5267325" y="885825"/>
            <a:ext cx="3251200" cy="3563937"/>
          </a:xfrm>
          <a:prstGeom prst="rect">
            <a:avLst/>
          </a:prstGeom>
          <a:noFill/>
        </p:spPr>
      </p:pic>
      <p:pic>
        <p:nvPicPr>
          <p:cNvPr id="670157362" name="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 flipH="0" flipV="0">
            <a:off x="8049745" y="787773"/>
            <a:ext cx="3895351" cy="389535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Essencial">
  <a:themeElements>
    <a:clrScheme name="Default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0000FF"/>
      </a:hlink>
      <a:folHlink>
        <a:srgbClr val="800080"/>
      </a:folHlink>
    </a:clrScheme>
    <a:fontScheme name="default">
      <a:majorFont>
        <a:latin typeface="Arial"/>
        <a:ea typeface="Arial"/>
        <a:cs typeface="Arial"/>
      </a:majorFont>
      <a:minorFont>
        <a:latin typeface="Arial Black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Essencial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0</TotalTime>
  <Words>0</Words>
  <Application>ONLYOFFICE/7.3.3.50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Fagonde</dc:creator>
  <cp:keywords/>
  <dc:description/>
  <dc:identifier/>
  <dc:language/>
  <cp:lastModifiedBy/>
  <cp:revision>144</cp:revision>
  <dcterms:created xsi:type="dcterms:W3CDTF">2005-08-05T19:19:00Z</dcterms:created>
  <dcterms:modified xsi:type="dcterms:W3CDTF">2023-09-21T19:44:38Z</dcterms:modified>
  <cp:category/>
  <cp:contentStatus/>
  <cp:version/>
</cp:coreProperties>
</file>