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7315200" cx="9753600"/>
  <p:notesSz cx="6858000" cy="9144000"/>
  <p:embeddedFontLst>
    <p:embeddedFont>
      <p:font typeface="League Spartan"/>
      <p:regular r:id="rId16"/>
      <p:bold r:id="rId17"/>
    </p:embeddedFont>
    <p:embeddedFont>
      <p:font typeface="Open Sans"/>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2" roundtripDataSignature="AMtx7mhZZCAeRO467piCZoqHjd3Mpm9i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italic.fntdata"/><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OpenSans-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LeagueSpartan-bold.fntdata"/><Relationship Id="rId16" Type="http://schemas.openxmlformats.org/officeDocument/2006/relationships/font" Target="fonts/LeagueSpartan-regular.fntdata"/><Relationship Id="rId5" Type="http://schemas.openxmlformats.org/officeDocument/2006/relationships/notesMaster" Target="notesMasters/notesMaster1.xml"/><Relationship Id="rId19" Type="http://schemas.openxmlformats.org/officeDocument/2006/relationships/font" Target="fonts/OpenSans-bold.fntdata"/><Relationship Id="rId6" Type="http://schemas.openxmlformats.org/officeDocument/2006/relationships/slide" Target="slides/slide1.xml"/><Relationship Id="rId18" Type="http://schemas.openxmlformats.org/officeDocument/2006/relationships/font" Target="fonts/OpenSans-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e6a13252b8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e6a13252b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0"/>
          <p:cNvSpPr/>
          <p:nvPr>
            <p:ph idx="2" type="pic"/>
          </p:nvPr>
        </p:nvSpPr>
        <p:spPr>
          <a:xfrm>
            <a:off x="1792288" y="612775"/>
            <a:ext cx="5486400" cy="4114800"/>
          </a:xfrm>
          <a:prstGeom prst="rect">
            <a:avLst/>
          </a:prstGeom>
          <a:noFill/>
          <a:ln>
            <a:noFill/>
          </a:ln>
        </p:spPr>
      </p:sp>
      <p:sp>
        <p:nvSpPr>
          <p:cNvPr id="64" name="Google Shape;64;p2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AEA"/>
        </a:solidFill>
      </p:bgPr>
    </p:bg>
    <p:spTree>
      <p:nvGrpSpPr>
        <p:cNvPr id="83" name="Shape 83"/>
        <p:cNvGrpSpPr/>
        <p:nvPr/>
      </p:nvGrpSpPr>
      <p:grpSpPr>
        <a:xfrm>
          <a:off x="0" y="0"/>
          <a:ext cx="0" cy="0"/>
          <a:chOff x="0" y="0"/>
          <a:chExt cx="0" cy="0"/>
        </a:xfrm>
      </p:grpSpPr>
      <p:pic>
        <p:nvPicPr>
          <p:cNvPr id="84" name="Google Shape;84;p1"/>
          <p:cNvPicPr preferRelativeResize="0"/>
          <p:nvPr/>
        </p:nvPicPr>
        <p:blipFill>
          <a:blip r:embed="rId3">
            <a:alphaModFix/>
          </a:blip>
          <a:stretch>
            <a:fillRect/>
          </a:stretch>
        </p:blipFill>
        <p:spPr>
          <a:xfrm>
            <a:off x="0" y="38100"/>
            <a:ext cx="9753600" cy="7315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0" name="Shape 170"/>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2"/>
          <p:cNvSpPr/>
          <p:nvPr/>
        </p:nvSpPr>
        <p:spPr>
          <a:xfrm>
            <a:off x="6855128" y="5206728"/>
            <a:ext cx="2727550" cy="1886343"/>
          </a:xfrm>
          <a:custGeom>
            <a:rect b="b" l="l" r="r" t="t"/>
            <a:pathLst>
              <a:path extrusionOk="0" h="1886343" w="2727550">
                <a:moveTo>
                  <a:pt x="0" y="0"/>
                </a:moveTo>
                <a:lnTo>
                  <a:pt x="2727550" y="0"/>
                </a:lnTo>
                <a:lnTo>
                  <a:pt x="2727550" y="1886343"/>
                </a:lnTo>
                <a:lnTo>
                  <a:pt x="0" y="1886343"/>
                </a:lnTo>
                <a:lnTo>
                  <a:pt x="0" y="0"/>
                </a:lnTo>
                <a:close/>
              </a:path>
            </a:pathLst>
          </a:custGeom>
          <a:blipFill rotWithShape="1">
            <a:blip r:embed="rId4">
              <a:alphaModFix/>
            </a:blip>
            <a:stretch>
              <a:fillRect b="0" l="0" r="0" t="0"/>
            </a:stretch>
          </a:blipFill>
          <a:ln>
            <a:noFill/>
          </a:ln>
        </p:spPr>
      </p:sp>
      <p:sp>
        <p:nvSpPr>
          <p:cNvPr id="90" name="Google Shape;90;p2"/>
          <p:cNvSpPr txBox="1"/>
          <p:nvPr/>
        </p:nvSpPr>
        <p:spPr>
          <a:xfrm>
            <a:off x="2404525" y="861862"/>
            <a:ext cx="4944550" cy="82579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4797" u="none" cap="none" strike="noStrike">
                <a:solidFill>
                  <a:srgbClr val="612956"/>
                </a:solidFill>
                <a:latin typeface="League Spartan"/>
                <a:ea typeface="League Spartan"/>
                <a:cs typeface="League Spartan"/>
                <a:sym typeface="League Spartan"/>
              </a:rPr>
              <a:t>INTRODUÇÃO</a:t>
            </a:r>
            <a:endParaRPr/>
          </a:p>
        </p:txBody>
      </p:sp>
      <p:sp>
        <p:nvSpPr>
          <p:cNvPr id="91" name="Google Shape;91;p2"/>
          <p:cNvSpPr txBox="1"/>
          <p:nvPr/>
        </p:nvSpPr>
        <p:spPr>
          <a:xfrm>
            <a:off x="2565153" y="1951742"/>
            <a:ext cx="4623294" cy="3336684"/>
          </a:xfrm>
          <a:prstGeom prst="rect">
            <a:avLst/>
          </a:prstGeom>
          <a:noFill/>
          <a:ln>
            <a:noFill/>
          </a:ln>
        </p:spPr>
        <p:txBody>
          <a:bodyPr anchorCtr="0" anchor="t" bIns="0" lIns="0" spcFirstLastPara="1" rIns="0" wrap="square" tIns="0">
            <a:spAutoFit/>
          </a:bodyPr>
          <a:lstStyle/>
          <a:p>
            <a:pPr indent="0" lvl="0" marL="0" marR="0" rtl="0" algn="just">
              <a:lnSpc>
                <a:spcPct val="140022"/>
              </a:lnSpc>
              <a:spcBef>
                <a:spcPts val="0"/>
              </a:spcBef>
              <a:spcAft>
                <a:spcPts val="0"/>
              </a:spcAft>
              <a:buNone/>
            </a:pPr>
            <a:r>
              <a:rPr b="0" i="0" lang="en-US" sz="1759" u="none" cap="none" strike="noStrike">
                <a:solidFill>
                  <a:srgbClr val="47694B"/>
                </a:solidFill>
                <a:latin typeface="Open Sans"/>
                <a:ea typeface="Open Sans"/>
                <a:cs typeface="Open Sans"/>
                <a:sym typeface="Open Sans"/>
              </a:rPr>
              <a:t>Lorem ipsum dolor sit amet, consectetur adipiscing elit. Duis tempor, lorem eu tincidunt gravida, ipsum diam fermentum enim, sit amet rhoncus sapien ipsum et urna. Donec nec erat et sem laoreet sollicitudin. Praesent sed mauris venenatis, tempus neque vel, sodales turpis. </a:t>
            </a:r>
            <a:endParaRPr/>
          </a:p>
          <a:p>
            <a:pPr indent="0" lvl="0" marL="0" marR="0" rtl="0" algn="just">
              <a:lnSpc>
                <a:spcPct val="140022"/>
              </a:lnSpc>
              <a:spcBef>
                <a:spcPts val="0"/>
              </a:spcBef>
              <a:spcAft>
                <a:spcPts val="0"/>
              </a:spcAft>
              <a:buNone/>
            </a:pPr>
            <a:r>
              <a:t/>
            </a:r>
            <a:endParaRPr b="0" i="0" sz="1759" u="none" cap="none" strike="noStrike">
              <a:solidFill>
                <a:srgbClr val="47694B"/>
              </a:solidFill>
              <a:latin typeface="Open Sans"/>
              <a:ea typeface="Open Sans"/>
              <a:cs typeface="Open Sans"/>
              <a:sym typeface="Open Sans"/>
            </a:endParaRPr>
          </a:p>
          <a:p>
            <a:pPr indent="0" lvl="0" marL="0" marR="0" rtl="0" algn="just">
              <a:lnSpc>
                <a:spcPct val="140022"/>
              </a:lnSpc>
              <a:spcBef>
                <a:spcPts val="0"/>
              </a:spcBef>
              <a:spcAft>
                <a:spcPts val="0"/>
              </a:spcAft>
              <a:buNone/>
            </a:pPr>
            <a:r>
              <a:rPr b="0" i="0" lang="en-US" sz="1759" u="none" cap="none" strike="noStrike">
                <a:solidFill>
                  <a:srgbClr val="47694B"/>
                </a:solidFill>
                <a:latin typeface="Open Sans"/>
                <a:ea typeface="Open Sans"/>
                <a:cs typeface="Open Sans"/>
                <a:sym typeface="Open Sans"/>
              </a:rPr>
              <a:t>In porta sapien at lectus hendrerit, mollis pellentesque eros imperdiet.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3"/>
          <p:cNvSpPr/>
          <p:nvPr/>
        </p:nvSpPr>
        <p:spPr>
          <a:xfrm>
            <a:off x="6855128" y="5206728"/>
            <a:ext cx="2727550" cy="1886343"/>
          </a:xfrm>
          <a:custGeom>
            <a:rect b="b" l="l" r="r" t="t"/>
            <a:pathLst>
              <a:path extrusionOk="0" h="1886343" w="2727550">
                <a:moveTo>
                  <a:pt x="0" y="0"/>
                </a:moveTo>
                <a:lnTo>
                  <a:pt x="2727550" y="0"/>
                </a:lnTo>
                <a:lnTo>
                  <a:pt x="2727550" y="1886343"/>
                </a:lnTo>
                <a:lnTo>
                  <a:pt x="0" y="1886343"/>
                </a:lnTo>
                <a:lnTo>
                  <a:pt x="0" y="0"/>
                </a:lnTo>
                <a:close/>
              </a:path>
            </a:pathLst>
          </a:custGeom>
          <a:blipFill rotWithShape="1">
            <a:blip r:embed="rId4">
              <a:alphaModFix/>
            </a:blip>
            <a:stretch>
              <a:fillRect b="0" l="0" r="0" t="0"/>
            </a:stretch>
          </a:blipFill>
          <a:ln>
            <a:noFill/>
          </a:ln>
        </p:spPr>
      </p:sp>
      <p:sp>
        <p:nvSpPr>
          <p:cNvPr id="97" name="Google Shape;97;p3"/>
          <p:cNvSpPr txBox="1"/>
          <p:nvPr/>
        </p:nvSpPr>
        <p:spPr>
          <a:xfrm>
            <a:off x="1461933" y="1934955"/>
            <a:ext cx="4317303" cy="848214"/>
          </a:xfrm>
          <a:prstGeom prst="rect">
            <a:avLst/>
          </a:prstGeom>
          <a:noFill/>
          <a:ln>
            <a:noFill/>
          </a:ln>
        </p:spPr>
        <p:txBody>
          <a:bodyPr anchorCtr="0" anchor="t" bIns="0" lIns="0" spcFirstLastPara="1" rIns="0" wrap="square" tIns="0">
            <a:spAutoFit/>
          </a:bodyPr>
          <a:lstStyle/>
          <a:p>
            <a:pPr indent="0" lvl="0" marL="0" marR="0" rtl="0" algn="l">
              <a:lnSpc>
                <a:spcPct val="140020"/>
              </a:lnSpc>
              <a:spcBef>
                <a:spcPts val="0"/>
              </a:spcBef>
              <a:spcAft>
                <a:spcPts val="0"/>
              </a:spcAft>
              <a:buNone/>
            </a:pPr>
            <a:r>
              <a:rPr b="0" i="0" lang="en-US" sz="4955" u="none" cap="none" strike="noStrike">
                <a:solidFill>
                  <a:srgbClr val="612956"/>
                </a:solidFill>
                <a:latin typeface="League Spartan"/>
                <a:ea typeface="League Spartan"/>
                <a:cs typeface="League Spartan"/>
                <a:sym typeface="League Spartan"/>
              </a:rPr>
              <a:t>RESUMO</a:t>
            </a:r>
            <a:endParaRPr/>
          </a:p>
        </p:txBody>
      </p:sp>
      <p:sp>
        <p:nvSpPr>
          <p:cNvPr id="98" name="Google Shape;98;p3"/>
          <p:cNvSpPr txBox="1"/>
          <p:nvPr/>
        </p:nvSpPr>
        <p:spPr>
          <a:xfrm>
            <a:off x="1961875" y="3084749"/>
            <a:ext cx="3343553" cy="347901"/>
          </a:xfrm>
          <a:prstGeom prst="rect">
            <a:avLst/>
          </a:prstGeom>
          <a:noFill/>
          <a:ln>
            <a:noFill/>
          </a:ln>
        </p:spPr>
        <p:txBody>
          <a:bodyPr anchorCtr="0" anchor="t" bIns="0" lIns="0" spcFirstLastPara="1" rIns="0" wrap="square" tIns="0">
            <a:spAutoFit/>
          </a:bodyPr>
          <a:lstStyle/>
          <a:p>
            <a:pPr indent="0" lvl="0" marL="0" marR="0" rtl="0" algn="l">
              <a:lnSpc>
                <a:spcPct val="139990"/>
              </a:lnSpc>
              <a:spcBef>
                <a:spcPts val="0"/>
              </a:spcBef>
              <a:spcAft>
                <a:spcPts val="0"/>
              </a:spcAft>
              <a:buNone/>
            </a:pPr>
            <a:r>
              <a:rPr b="0" i="0" lang="en-US" sz="2053" u="none" cap="none" strike="noStrike">
                <a:solidFill>
                  <a:srgbClr val="612956"/>
                </a:solidFill>
                <a:latin typeface="Open Sans"/>
                <a:ea typeface="Open Sans"/>
                <a:cs typeface="Open Sans"/>
                <a:sym typeface="Open Sans"/>
              </a:rPr>
              <a:t>Assunto </a:t>
            </a:r>
            <a:endParaRPr/>
          </a:p>
        </p:txBody>
      </p:sp>
      <p:sp>
        <p:nvSpPr>
          <p:cNvPr id="99" name="Google Shape;99;p3"/>
          <p:cNvSpPr txBox="1"/>
          <p:nvPr/>
        </p:nvSpPr>
        <p:spPr>
          <a:xfrm>
            <a:off x="1482990" y="3084749"/>
            <a:ext cx="369938" cy="347901"/>
          </a:xfrm>
          <a:prstGeom prst="rect">
            <a:avLst/>
          </a:prstGeom>
          <a:noFill/>
          <a:ln>
            <a:noFill/>
          </a:ln>
        </p:spPr>
        <p:txBody>
          <a:bodyPr anchorCtr="0" anchor="t" bIns="0" lIns="0" spcFirstLastPara="1" rIns="0" wrap="square" tIns="0">
            <a:spAutoFit/>
          </a:bodyPr>
          <a:lstStyle/>
          <a:p>
            <a:pPr indent="0" lvl="0" marL="0" marR="0" rtl="0" algn="l">
              <a:lnSpc>
                <a:spcPct val="139990"/>
              </a:lnSpc>
              <a:spcBef>
                <a:spcPts val="0"/>
              </a:spcBef>
              <a:spcAft>
                <a:spcPts val="0"/>
              </a:spcAft>
              <a:buNone/>
            </a:pPr>
            <a:r>
              <a:rPr b="1" i="0" lang="en-US" sz="2053" u="none" cap="none" strike="noStrike">
                <a:solidFill>
                  <a:srgbClr val="612956"/>
                </a:solidFill>
                <a:latin typeface="Open Sans"/>
                <a:ea typeface="Open Sans"/>
                <a:cs typeface="Open Sans"/>
                <a:sym typeface="Open Sans"/>
              </a:rPr>
              <a:t>1</a:t>
            </a:r>
            <a:endParaRPr/>
          </a:p>
        </p:txBody>
      </p:sp>
      <p:sp>
        <p:nvSpPr>
          <p:cNvPr id="100" name="Google Shape;100;p3"/>
          <p:cNvSpPr txBox="1"/>
          <p:nvPr/>
        </p:nvSpPr>
        <p:spPr>
          <a:xfrm>
            <a:off x="1482990" y="3501267"/>
            <a:ext cx="369938" cy="347901"/>
          </a:xfrm>
          <a:prstGeom prst="rect">
            <a:avLst/>
          </a:prstGeom>
          <a:noFill/>
          <a:ln>
            <a:noFill/>
          </a:ln>
        </p:spPr>
        <p:txBody>
          <a:bodyPr anchorCtr="0" anchor="t" bIns="0" lIns="0" spcFirstLastPara="1" rIns="0" wrap="square" tIns="0">
            <a:spAutoFit/>
          </a:bodyPr>
          <a:lstStyle/>
          <a:p>
            <a:pPr indent="0" lvl="0" marL="0" marR="0" rtl="0" algn="l">
              <a:lnSpc>
                <a:spcPct val="139990"/>
              </a:lnSpc>
              <a:spcBef>
                <a:spcPts val="0"/>
              </a:spcBef>
              <a:spcAft>
                <a:spcPts val="0"/>
              </a:spcAft>
              <a:buNone/>
            </a:pPr>
            <a:r>
              <a:rPr b="1" i="0" lang="en-US" sz="2053" u="none" cap="none" strike="noStrike">
                <a:solidFill>
                  <a:srgbClr val="612956"/>
                </a:solidFill>
                <a:latin typeface="Open Sans"/>
                <a:ea typeface="Open Sans"/>
                <a:cs typeface="Open Sans"/>
                <a:sym typeface="Open Sans"/>
              </a:rPr>
              <a:t>2</a:t>
            </a:r>
            <a:endParaRPr/>
          </a:p>
        </p:txBody>
      </p:sp>
      <p:sp>
        <p:nvSpPr>
          <p:cNvPr id="101" name="Google Shape;101;p3"/>
          <p:cNvSpPr txBox="1"/>
          <p:nvPr/>
        </p:nvSpPr>
        <p:spPr>
          <a:xfrm>
            <a:off x="1482990" y="3912705"/>
            <a:ext cx="369938" cy="347901"/>
          </a:xfrm>
          <a:prstGeom prst="rect">
            <a:avLst/>
          </a:prstGeom>
          <a:noFill/>
          <a:ln>
            <a:noFill/>
          </a:ln>
        </p:spPr>
        <p:txBody>
          <a:bodyPr anchorCtr="0" anchor="t" bIns="0" lIns="0" spcFirstLastPara="1" rIns="0" wrap="square" tIns="0">
            <a:spAutoFit/>
          </a:bodyPr>
          <a:lstStyle/>
          <a:p>
            <a:pPr indent="0" lvl="0" marL="0" marR="0" rtl="0" algn="l">
              <a:lnSpc>
                <a:spcPct val="139990"/>
              </a:lnSpc>
              <a:spcBef>
                <a:spcPts val="0"/>
              </a:spcBef>
              <a:spcAft>
                <a:spcPts val="0"/>
              </a:spcAft>
              <a:buNone/>
            </a:pPr>
            <a:r>
              <a:rPr b="1" i="0" lang="en-US" sz="2053" u="none" cap="none" strike="noStrike">
                <a:solidFill>
                  <a:srgbClr val="612956"/>
                </a:solidFill>
                <a:latin typeface="Open Sans"/>
                <a:ea typeface="Open Sans"/>
                <a:cs typeface="Open Sans"/>
                <a:sym typeface="Open Sans"/>
              </a:rPr>
              <a:t>3</a:t>
            </a:r>
            <a:endParaRPr/>
          </a:p>
        </p:txBody>
      </p:sp>
      <p:sp>
        <p:nvSpPr>
          <p:cNvPr id="102" name="Google Shape;102;p3"/>
          <p:cNvSpPr txBox="1"/>
          <p:nvPr/>
        </p:nvSpPr>
        <p:spPr>
          <a:xfrm>
            <a:off x="1482990" y="4320542"/>
            <a:ext cx="369938" cy="347901"/>
          </a:xfrm>
          <a:prstGeom prst="rect">
            <a:avLst/>
          </a:prstGeom>
          <a:noFill/>
          <a:ln>
            <a:noFill/>
          </a:ln>
        </p:spPr>
        <p:txBody>
          <a:bodyPr anchorCtr="0" anchor="t" bIns="0" lIns="0" spcFirstLastPara="1" rIns="0" wrap="square" tIns="0">
            <a:spAutoFit/>
          </a:bodyPr>
          <a:lstStyle/>
          <a:p>
            <a:pPr indent="0" lvl="0" marL="0" marR="0" rtl="0" algn="l">
              <a:lnSpc>
                <a:spcPct val="139990"/>
              </a:lnSpc>
              <a:spcBef>
                <a:spcPts val="0"/>
              </a:spcBef>
              <a:spcAft>
                <a:spcPts val="0"/>
              </a:spcAft>
              <a:buNone/>
            </a:pPr>
            <a:r>
              <a:rPr b="1" i="0" lang="en-US" sz="2053" u="none" cap="none" strike="noStrike">
                <a:solidFill>
                  <a:srgbClr val="612956"/>
                </a:solidFill>
                <a:latin typeface="Open Sans"/>
                <a:ea typeface="Open Sans"/>
                <a:cs typeface="Open Sans"/>
                <a:sym typeface="Open Sans"/>
              </a:rPr>
              <a:t>4</a:t>
            </a:r>
            <a:endParaRPr/>
          </a:p>
        </p:txBody>
      </p:sp>
      <p:sp>
        <p:nvSpPr>
          <p:cNvPr id="103" name="Google Shape;103;p3"/>
          <p:cNvSpPr txBox="1"/>
          <p:nvPr/>
        </p:nvSpPr>
        <p:spPr>
          <a:xfrm>
            <a:off x="1482990" y="4743272"/>
            <a:ext cx="369938" cy="347901"/>
          </a:xfrm>
          <a:prstGeom prst="rect">
            <a:avLst/>
          </a:prstGeom>
          <a:noFill/>
          <a:ln>
            <a:noFill/>
          </a:ln>
        </p:spPr>
        <p:txBody>
          <a:bodyPr anchorCtr="0" anchor="t" bIns="0" lIns="0" spcFirstLastPara="1" rIns="0" wrap="square" tIns="0">
            <a:spAutoFit/>
          </a:bodyPr>
          <a:lstStyle/>
          <a:p>
            <a:pPr indent="0" lvl="0" marL="0" marR="0" rtl="0" algn="l">
              <a:lnSpc>
                <a:spcPct val="139990"/>
              </a:lnSpc>
              <a:spcBef>
                <a:spcPts val="0"/>
              </a:spcBef>
              <a:spcAft>
                <a:spcPts val="0"/>
              </a:spcAft>
              <a:buNone/>
            </a:pPr>
            <a:r>
              <a:rPr b="1" i="0" lang="en-US" sz="2053" u="none" cap="none" strike="noStrike">
                <a:solidFill>
                  <a:srgbClr val="612956"/>
                </a:solidFill>
                <a:latin typeface="Open Sans"/>
                <a:ea typeface="Open Sans"/>
                <a:cs typeface="Open Sans"/>
                <a:sym typeface="Open Sans"/>
              </a:rPr>
              <a:t>5</a:t>
            </a:r>
            <a:endParaRPr/>
          </a:p>
        </p:txBody>
      </p:sp>
      <p:sp>
        <p:nvSpPr>
          <p:cNvPr id="104" name="Google Shape;104;p3"/>
          <p:cNvSpPr txBox="1"/>
          <p:nvPr/>
        </p:nvSpPr>
        <p:spPr>
          <a:xfrm>
            <a:off x="1961875" y="3501267"/>
            <a:ext cx="3343553" cy="347901"/>
          </a:xfrm>
          <a:prstGeom prst="rect">
            <a:avLst/>
          </a:prstGeom>
          <a:noFill/>
          <a:ln>
            <a:noFill/>
          </a:ln>
        </p:spPr>
        <p:txBody>
          <a:bodyPr anchorCtr="0" anchor="t" bIns="0" lIns="0" spcFirstLastPara="1" rIns="0" wrap="square" tIns="0">
            <a:spAutoFit/>
          </a:bodyPr>
          <a:lstStyle/>
          <a:p>
            <a:pPr indent="0" lvl="0" marL="0" marR="0" rtl="0" algn="l">
              <a:lnSpc>
                <a:spcPct val="139990"/>
              </a:lnSpc>
              <a:spcBef>
                <a:spcPts val="0"/>
              </a:spcBef>
              <a:spcAft>
                <a:spcPts val="0"/>
              </a:spcAft>
              <a:buNone/>
            </a:pPr>
            <a:r>
              <a:rPr b="0" i="0" lang="en-US" sz="2053" u="none" cap="none" strike="noStrike">
                <a:solidFill>
                  <a:srgbClr val="612956"/>
                </a:solidFill>
                <a:latin typeface="Open Sans"/>
                <a:ea typeface="Open Sans"/>
                <a:cs typeface="Open Sans"/>
                <a:sym typeface="Open Sans"/>
              </a:rPr>
              <a:t>Assunto</a:t>
            </a:r>
            <a:endParaRPr/>
          </a:p>
        </p:txBody>
      </p:sp>
      <p:sp>
        <p:nvSpPr>
          <p:cNvPr id="105" name="Google Shape;105;p3"/>
          <p:cNvSpPr txBox="1"/>
          <p:nvPr/>
        </p:nvSpPr>
        <p:spPr>
          <a:xfrm>
            <a:off x="1961875" y="3912705"/>
            <a:ext cx="3343553" cy="347901"/>
          </a:xfrm>
          <a:prstGeom prst="rect">
            <a:avLst/>
          </a:prstGeom>
          <a:noFill/>
          <a:ln>
            <a:noFill/>
          </a:ln>
        </p:spPr>
        <p:txBody>
          <a:bodyPr anchorCtr="0" anchor="t" bIns="0" lIns="0" spcFirstLastPara="1" rIns="0" wrap="square" tIns="0">
            <a:spAutoFit/>
          </a:bodyPr>
          <a:lstStyle/>
          <a:p>
            <a:pPr indent="0" lvl="0" marL="0" marR="0" rtl="0" algn="l">
              <a:lnSpc>
                <a:spcPct val="139990"/>
              </a:lnSpc>
              <a:spcBef>
                <a:spcPts val="0"/>
              </a:spcBef>
              <a:spcAft>
                <a:spcPts val="0"/>
              </a:spcAft>
              <a:buNone/>
            </a:pPr>
            <a:r>
              <a:rPr b="0" i="0" lang="en-US" sz="2053" u="none" cap="none" strike="noStrike">
                <a:solidFill>
                  <a:srgbClr val="612956"/>
                </a:solidFill>
                <a:latin typeface="Open Sans"/>
                <a:ea typeface="Open Sans"/>
                <a:cs typeface="Open Sans"/>
                <a:sym typeface="Open Sans"/>
              </a:rPr>
              <a:t>Mais detalhes</a:t>
            </a:r>
            <a:endParaRPr/>
          </a:p>
        </p:txBody>
      </p:sp>
      <p:sp>
        <p:nvSpPr>
          <p:cNvPr id="106" name="Google Shape;106;p3"/>
          <p:cNvSpPr txBox="1"/>
          <p:nvPr/>
        </p:nvSpPr>
        <p:spPr>
          <a:xfrm>
            <a:off x="1961875" y="4743272"/>
            <a:ext cx="3343553" cy="347901"/>
          </a:xfrm>
          <a:prstGeom prst="rect">
            <a:avLst/>
          </a:prstGeom>
          <a:noFill/>
          <a:ln>
            <a:noFill/>
          </a:ln>
        </p:spPr>
        <p:txBody>
          <a:bodyPr anchorCtr="0" anchor="t" bIns="0" lIns="0" spcFirstLastPara="1" rIns="0" wrap="square" tIns="0">
            <a:spAutoFit/>
          </a:bodyPr>
          <a:lstStyle/>
          <a:p>
            <a:pPr indent="0" lvl="0" marL="0" marR="0" rtl="0" algn="l">
              <a:lnSpc>
                <a:spcPct val="139990"/>
              </a:lnSpc>
              <a:spcBef>
                <a:spcPts val="0"/>
              </a:spcBef>
              <a:spcAft>
                <a:spcPts val="0"/>
              </a:spcAft>
              <a:buNone/>
            </a:pPr>
            <a:r>
              <a:rPr b="0" i="0" lang="en-US" sz="2053" u="none" cap="none" strike="noStrike">
                <a:solidFill>
                  <a:srgbClr val="612956"/>
                </a:solidFill>
                <a:latin typeface="Open Sans"/>
                <a:ea typeface="Open Sans"/>
                <a:cs typeface="Open Sans"/>
                <a:sym typeface="Open Sans"/>
              </a:rPr>
              <a:t>Lorem ipsum dolor sit amet</a:t>
            </a:r>
            <a:endParaRPr/>
          </a:p>
        </p:txBody>
      </p:sp>
      <p:sp>
        <p:nvSpPr>
          <p:cNvPr id="107" name="Google Shape;107;p3"/>
          <p:cNvSpPr txBox="1"/>
          <p:nvPr/>
        </p:nvSpPr>
        <p:spPr>
          <a:xfrm>
            <a:off x="1961875" y="4320542"/>
            <a:ext cx="3909526" cy="347901"/>
          </a:xfrm>
          <a:prstGeom prst="rect">
            <a:avLst/>
          </a:prstGeom>
          <a:noFill/>
          <a:ln>
            <a:noFill/>
          </a:ln>
        </p:spPr>
        <p:txBody>
          <a:bodyPr anchorCtr="0" anchor="t" bIns="0" lIns="0" spcFirstLastPara="1" rIns="0" wrap="square" tIns="0">
            <a:spAutoFit/>
          </a:bodyPr>
          <a:lstStyle/>
          <a:p>
            <a:pPr indent="0" lvl="0" marL="0" marR="0" rtl="0" algn="l">
              <a:lnSpc>
                <a:spcPct val="139990"/>
              </a:lnSpc>
              <a:spcBef>
                <a:spcPts val="0"/>
              </a:spcBef>
              <a:spcAft>
                <a:spcPts val="0"/>
              </a:spcAft>
              <a:buNone/>
            </a:pPr>
            <a:r>
              <a:rPr b="0" i="0" lang="en-US" sz="2053" u="none" cap="none" strike="noStrike">
                <a:solidFill>
                  <a:srgbClr val="612956"/>
                </a:solidFill>
                <a:latin typeface="Open Sans"/>
                <a:ea typeface="Open Sans"/>
                <a:cs typeface="Open Sans"/>
                <a:sym typeface="Open Sans"/>
              </a:rPr>
              <a:t>Informação importante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AEA"/>
        </a:solidFill>
      </p:bgPr>
    </p:bg>
    <p:spTree>
      <p:nvGrpSpPr>
        <p:cNvPr id="111" name="Shape 111"/>
        <p:cNvGrpSpPr/>
        <p:nvPr/>
      </p:nvGrpSpPr>
      <p:grpSpPr>
        <a:xfrm>
          <a:off x="0" y="0"/>
          <a:ext cx="0" cy="0"/>
          <a:chOff x="0" y="0"/>
          <a:chExt cx="0" cy="0"/>
        </a:xfrm>
      </p:grpSpPr>
      <p:sp>
        <p:nvSpPr>
          <p:cNvPr id="112" name="Google Shape;112;p4"/>
          <p:cNvSpPr/>
          <p:nvPr/>
        </p:nvSpPr>
        <p:spPr>
          <a:xfrm>
            <a:off x="3508620" y="0"/>
            <a:ext cx="3119120" cy="3657600"/>
          </a:xfrm>
          <a:custGeom>
            <a:rect b="b" l="l" r="r" t="t"/>
            <a:pathLst>
              <a:path extrusionOk="0" h="2551853" w="2176164">
                <a:moveTo>
                  <a:pt x="0" y="0"/>
                </a:moveTo>
                <a:lnTo>
                  <a:pt x="2176164" y="0"/>
                </a:lnTo>
                <a:lnTo>
                  <a:pt x="2176164" y="2551853"/>
                </a:lnTo>
                <a:lnTo>
                  <a:pt x="0" y="2551853"/>
                </a:lnTo>
                <a:lnTo>
                  <a:pt x="0" y="0"/>
                </a:lnTo>
              </a:path>
            </a:pathLst>
          </a:custGeom>
          <a:solidFill>
            <a:srgbClr val="A0B68A">
              <a:alpha val="89803"/>
            </a:srgbClr>
          </a:solidFill>
          <a:ln>
            <a:noFill/>
          </a:ln>
        </p:spPr>
      </p:sp>
      <p:sp>
        <p:nvSpPr>
          <p:cNvPr id="113" name="Google Shape;113;p4"/>
          <p:cNvSpPr/>
          <p:nvPr/>
        </p:nvSpPr>
        <p:spPr>
          <a:xfrm>
            <a:off x="6627740" y="3657600"/>
            <a:ext cx="3119120" cy="3657600"/>
          </a:xfrm>
          <a:custGeom>
            <a:rect b="b" l="l" r="r" t="t"/>
            <a:pathLst>
              <a:path extrusionOk="0" h="2551853" w="2176164">
                <a:moveTo>
                  <a:pt x="0" y="0"/>
                </a:moveTo>
                <a:lnTo>
                  <a:pt x="2176164" y="0"/>
                </a:lnTo>
                <a:lnTo>
                  <a:pt x="2176164" y="2551853"/>
                </a:lnTo>
                <a:lnTo>
                  <a:pt x="0" y="2551853"/>
                </a:lnTo>
                <a:lnTo>
                  <a:pt x="0" y="0"/>
                </a:lnTo>
              </a:path>
            </a:pathLst>
          </a:custGeom>
          <a:solidFill>
            <a:srgbClr val="A0B68A">
              <a:alpha val="89803"/>
            </a:srgbClr>
          </a:solidFill>
          <a:ln>
            <a:noFill/>
          </a:ln>
        </p:spPr>
      </p:sp>
      <p:sp>
        <p:nvSpPr>
          <p:cNvPr id="114" name="Google Shape;114;p4"/>
          <p:cNvSpPr/>
          <p:nvPr/>
        </p:nvSpPr>
        <p:spPr>
          <a:xfrm>
            <a:off x="6627740" y="0"/>
            <a:ext cx="3119120" cy="3657600"/>
          </a:xfrm>
          <a:custGeom>
            <a:rect b="b" l="l" r="r" t="t"/>
            <a:pathLst>
              <a:path extrusionOk="0" h="2551853" w="2176164">
                <a:moveTo>
                  <a:pt x="0" y="0"/>
                </a:moveTo>
                <a:lnTo>
                  <a:pt x="2176164" y="0"/>
                </a:lnTo>
                <a:lnTo>
                  <a:pt x="2176164" y="2551853"/>
                </a:lnTo>
                <a:lnTo>
                  <a:pt x="0" y="2551853"/>
                </a:lnTo>
                <a:lnTo>
                  <a:pt x="0" y="0"/>
                </a:lnTo>
              </a:path>
            </a:pathLst>
          </a:custGeom>
          <a:solidFill>
            <a:srgbClr val="612956">
              <a:alpha val="89803"/>
            </a:srgbClr>
          </a:solidFill>
          <a:ln>
            <a:noFill/>
          </a:ln>
        </p:spPr>
      </p:sp>
      <p:sp>
        <p:nvSpPr>
          <p:cNvPr id="115" name="Google Shape;115;p4"/>
          <p:cNvSpPr/>
          <p:nvPr/>
        </p:nvSpPr>
        <p:spPr>
          <a:xfrm>
            <a:off x="3508620" y="3657600"/>
            <a:ext cx="3119120" cy="3657600"/>
          </a:xfrm>
          <a:custGeom>
            <a:rect b="b" l="l" r="r" t="t"/>
            <a:pathLst>
              <a:path extrusionOk="0" h="2551853" w="2176164">
                <a:moveTo>
                  <a:pt x="0" y="0"/>
                </a:moveTo>
                <a:lnTo>
                  <a:pt x="2176164" y="0"/>
                </a:lnTo>
                <a:lnTo>
                  <a:pt x="2176164" y="2551853"/>
                </a:lnTo>
                <a:lnTo>
                  <a:pt x="0" y="2551853"/>
                </a:lnTo>
                <a:lnTo>
                  <a:pt x="0" y="0"/>
                </a:lnTo>
              </a:path>
            </a:pathLst>
          </a:custGeom>
          <a:solidFill>
            <a:srgbClr val="612956">
              <a:alpha val="89803"/>
            </a:srgbClr>
          </a:solidFill>
          <a:ln>
            <a:noFill/>
          </a:ln>
        </p:spPr>
      </p:sp>
      <p:sp>
        <p:nvSpPr>
          <p:cNvPr id="116" name="Google Shape;116;p4"/>
          <p:cNvSpPr txBox="1"/>
          <p:nvPr/>
        </p:nvSpPr>
        <p:spPr>
          <a:xfrm>
            <a:off x="704399" y="1339225"/>
            <a:ext cx="2379600" cy="966900"/>
          </a:xfrm>
          <a:prstGeom prst="rect">
            <a:avLst/>
          </a:prstGeom>
          <a:noFill/>
          <a:ln>
            <a:noFill/>
          </a:ln>
        </p:spPr>
        <p:txBody>
          <a:bodyPr anchorCtr="0" anchor="t" bIns="0" lIns="0" spcFirstLastPara="1" rIns="0" wrap="square" tIns="0">
            <a:spAutoFit/>
          </a:bodyPr>
          <a:lstStyle/>
          <a:p>
            <a:pPr indent="0" lvl="0" marL="0" marR="0" rtl="0" algn="l">
              <a:lnSpc>
                <a:spcPct val="140003"/>
              </a:lnSpc>
              <a:spcBef>
                <a:spcPts val="0"/>
              </a:spcBef>
              <a:spcAft>
                <a:spcPts val="0"/>
              </a:spcAft>
              <a:buNone/>
            </a:pPr>
            <a:r>
              <a:rPr b="0" i="0" lang="en-US" sz="6282" u="none" cap="none" strike="noStrike">
                <a:solidFill>
                  <a:srgbClr val="612956"/>
                </a:solidFill>
                <a:latin typeface="League Spartan"/>
                <a:ea typeface="League Spartan"/>
                <a:cs typeface="League Spartan"/>
                <a:sym typeface="League Spartan"/>
              </a:rPr>
              <a:t>SWOT</a:t>
            </a:r>
            <a:endParaRPr/>
          </a:p>
        </p:txBody>
      </p:sp>
      <p:sp>
        <p:nvSpPr>
          <p:cNvPr id="117" name="Google Shape;117;p4"/>
          <p:cNvSpPr txBox="1"/>
          <p:nvPr/>
        </p:nvSpPr>
        <p:spPr>
          <a:xfrm>
            <a:off x="683270" y="736746"/>
            <a:ext cx="2379600" cy="5463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550" u="none" cap="none" strike="noStrike">
                <a:solidFill>
                  <a:srgbClr val="47694B"/>
                </a:solidFill>
                <a:latin typeface="League Spartan"/>
                <a:ea typeface="League Spartan"/>
                <a:cs typeface="League Spartan"/>
                <a:sym typeface="League Spartan"/>
              </a:rPr>
              <a:t>Análise</a:t>
            </a:r>
            <a:endParaRPr/>
          </a:p>
        </p:txBody>
      </p:sp>
      <p:sp>
        <p:nvSpPr>
          <p:cNvPr id="118" name="Google Shape;118;p4"/>
          <p:cNvSpPr txBox="1"/>
          <p:nvPr/>
        </p:nvSpPr>
        <p:spPr>
          <a:xfrm>
            <a:off x="4193342" y="817521"/>
            <a:ext cx="1749676" cy="448035"/>
          </a:xfrm>
          <a:prstGeom prst="rect">
            <a:avLst/>
          </a:prstGeom>
          <a:noFill/>
          <a:ln>
            <a:noFill/>
          </a:ln>
        </p:spPr>
        <p:txBody>
          <a:bodyPr anchorCtr="0" anchor="t" bIns="0" lIns="0" spcFirstLastPara="1" rIns="0" wrap="square" tIns="0">
            <a:spAutoFit/>
          </a:bodyPr>
          <a:lstStyle/>
          <a:p>
            <a:pPr indent="0" lvl="0" marL="0" marR="0" rtl="0" algn="ctr">
              <a:lnSpc>
                <a:spcPct val="140038"/>
              </a:lnSpc>
              <a:spcBef>
                <a:spcPts val="0"/>
              </a:spcBef>
              <a:spcAft>
                <a:spcPts val="0"/>
              </a:spcAft>
              <a:buNone/>
            </a:pPr>
            <a:r>
              <a:rPr b="1" i="0" lang="en-US" sz="2610" u="none" cap="none" strike="noStrike">
                <a:solidFill>
                  <a:srgbClr val="1F1E28"/>
                </a:solidFill>
                <a:latin typeface="Open Sans"/>
                <a:ea typeface="Open Sans"/>
                <a:cs typeface="Open Sans"/>
                <a:sym typeface="Open Sans"/>
              </a:rPr>
              <a:t>Forças</a:t>
            </a:r>
            <a:endParaRPr/>
          </a:p>
        </p:txBody>
      </p:sp>
      <p:sp>
        <p:nvSpPr>
          <p:cNvPr id="119" name="Google Shape;119;p4"/>
          <p:cNvSpPr txBox="1"/>
          <p:nvPr/>
        </p:nvSpPr>
        <p:spPr>
          <a:xfrm>
            <a:off x="3508620" y="4382163"/>
            <a:ext cx="3119120" cy="453115"/>
          </a:xfrm>
          <a:prstGeom prst="rect">
            <a:avLst/>
          </a:prstGeom>
          <a:noFill/>
          <a:ln>
            <a:noFill/>
          </a:ln>
        </p:spPr>
        <p:txBody>
          <a:bodyPr anchorCtr="0" anchor="t" bIns="0" lIns="0" spcFirstLastPara="1" rIns="0" wrap="square" tIns="0">
            <a:spAutoFit/>
          </a:bodyPr>
          <a:lstStyle/>
          <a:p>
            <a:pPr indent="0" lvl="0" marL="0" marR="0" rtl="0" algn="ctr">
              <a:lnSpc>
                <a:spcPct val="140038"/>
              </a:lnSpc>
              <a:spcBef>
                <a:spcPts val="0"/>
              </a:spcBef>
              <a:spcAft>
                <a:spcPts val="0"/>
              </a:spcAft>
              <a:buNone/>
            </a:pPr>
            <a:r>
              <a:rPr b="1" i="0" lang="en-US" sz="2610" u="none" cap="none" strike="noStrike">
                <a:solidFill>
                  <a:srgbClr val="FFFFFF"/>
                </a:solidFill>
                <a:latin typeface="Open Sans"/>
                <a:ea typeface="Open Sans"/>
                <a:cs typeface="Open Sans"/>
                <a:sym typeface="Open Sans"/>
              </a:rPr>
              <a:t>Oportunidades</a:t>
            </a:r>
            <a:endParaRPr/>
          </a:p>
        </p:txBody>
      </p:sp>
      <p:sp>
        <p:nvSpPr>
          <p:cNvPr id="120" name="Google Shape;120;p4"/>
          <p:cNvSpPr txBox="1"/>
          <p:nvPr/>
        </p:nvSpPr>
        <p:spPr>
          <a:xfrm>
            <a:off x="7160062" y="817521"/>
            <a:ext cx="2054476" cy="453115"/>
          </a:xfrm>
          <a:prstGeom prst="rect">
            <a:avLst/>
          </a:prstGeom>
          <a:noFill/>
          <a:ln>
            <a:noFill/>
          </a:ln>
        </p:spPr>
        <p:txBody>
          <a:bodyPr anchorCtr="0" anchor="t" bIns="0" lIns="0" spcFirstLastPara="1" rIns="0" wrap="square" tIns="0">
            <a:spAutoFit/>
          </a:bodyPr>
          <a:lstStyle/>
          <a:p>
            <a:pPr indent="0" lvl="0" marL="0" marR="0" rtl="0" algn="ctr">
              <a:lnSpc>
                <a:spcPct val="140038"/>
              </a:lnSpc>
              <a:spcBef>
                <a:spcPts val="0"/>
              </a:spcBef>
              <a:spcAft>
                <a:spcPts val="0"/>
              </a:spcAft>
              <a:buNone/>
            </a:pPr>
            <a:r>
              <a:rPr b="1" i="0" lang="en-US" sz="2610" u="none" cap="none" strike="noStrike">
                <a:solidFill>
                  <a:srgbClr val="FFFFFF"/>
                </a:solidFill>
                <a:latin typeface="Open Sans"/>
                <a:ea typeface="Open Sans"/>
                <a:cs typeface="Open Sans"/>
                <a:sym typeface="Open Sans"/>
              </a:rPr>
              <a:t>Fraquezas</a:t>
            </a:r>
            <a:endParaRPr/>
          </a:p>
        </p:txBody>
      </p:sp>
      <p:sp>
        <p:nvSpPr>
          <p:cNvPr id="121" name="Google Shape;121;p4"/>
          <p:cNvSpPr txBox="1"/>
          <p:nvPr/>
        </p:nvSpPr>
        <p:spPr>
          <a:xfrm>
            <a:off x="7160062" y="4382163"/>
            <a:ext cx="2054476" cy="448035"/>
          </a:xfrm>
          <a:prstGeom prst="rect">
            <a:avLst/>
          </a:prstGeom>
          <a:noFill/>
          <a:ln>
            <a:noFill/>
          </a:ln>
        </p:spPr>
        <p:txBody>
          <a:bodyPr anchorCtr="0" anchor="t" bIns="0" lIns="0" spcFirstLastPara="1" rIns="0" wrap="square" tIns="0">
            <a:spAutoFit/>
          </a:bodyPr>
          <a:lstStyle/>
          <a:p>
            <a:pPr indent="0" lvl="0" marL="0" marR="0" rtl="0" algn="ctr">
              <a:lnSpc>
                <a:spcPct val="140038"/>
              </a:lnSpc>
              <a:spcBef>
                <a:spcPts val="0"/>
              </a:spcBef>
              <a:spcAft>
                <a:spcPts val="0"/>
              </a:spcAft>
              <a:buNone/>
            </a:pPr>
            <a:r>
              <a:rPr b="1" i="0" lang="en-US" sz="2610" u="none" cap="none" strike="noStrike">
                <a:solidFill>
                  <a:srgbClr val="1F1E28"/>
                </a:solidFill>
                <a:latin typeface="Open Sans"/>
                <a:ea typeface="Open Sans"/>
                <a:cs typeface="Open Sans"/>
                <a:sym typeface="Open Sans"/>
              </a:rPr>
              <a:t>Ameaças</a:t>
            </a:r>
            <a:endParaRPr/>
          </a:p>
        </p:txBody>
      </p:sp>
      <p:sp>
        <p:nvSpPr>
          <p:cNvPr id="122" name="Google Shape;122;p4"/>
          <p:cNvSpPr txBox="1"/>
          <p:nvPr/>
        </p:nvSpPr>
        <p:spPr>
          <a:xfrm>
            <a:off x="3942707" y="1656914"/>
            <a:ext cx="2416871" cy="898954"/>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0" i="0" lang="en-US" sz="1733" u="none" cap="none" strike="noStrike">
                <a:solidFill>
                  <a:srgbClr val="1F1E28"/>
                </a:solidFill>
                <a:latin typeface="Open Sans"/>
                <a:ea typeface="Open Sans"/>
                <a:cs typeface="Open Sans"/>
                <a:sym typeface="Open Sans"/>
              </a:rPr>
              <a:t>Lorem ipsum dolor sit amet, consectetur adipiscing elit</a:t>
            </a:r>
            <a:endParaRPr/>
          </a:p>
        </p:txBody>
      </p:sp>
      <p:sp>
        <p:nvSpPr>
          <p:cNvPr id="123" name="Google Shape;123;p4"/>
          <p:cNvSpPr txBox="1"/>
          <p:nvPr/>
        </p:nvSpPr>
        <p:spPr>
          <a:xfrm>
            <a:off x="3942707" y="5378899"/>
            <a:ext cx="2416871" cy="898954"/>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0" i="0" lang="en-US" sz="1733" u="none" cap="none" strike="noStrike">
                <a:solidFill>
                  <a:srgbClr val="FFFFFF"/>
                </a:solidFill>
                <a:latin typeface="Open Sans"/>
                <a:ea typeface="Open Sans"/>
                <a:cs typeface="Open Sans"/>
                <a:sym typeface="Open Sans"/>
              </a:rPr>
              <a:t>Lorem ipsum dolor sit amet, consectetur adipiscing elit</a:t>
            </a:r>
            <a:endParaRPr/>
          </a:p>
        </p:txBody>
      </p:sp>
      <p:sp>
        <p:nvSpPr>
          <p:cNvPr id="124" name="Google Shape;124;p4"/>
          <p:cNvSpPr txBox="1"/>
          <p:nvPr/>
        </p:nvSpPr>
        <p:spPr>
          <a:xfrm>
            <a:off x="7049985" y="1656914"/>
            <a:ext cx="2416871" cy="898954"/>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0" i="0" lang="en-US" sz="1733" u="none" cap="none" strike="noStrike">
                <a:solidFill>
                  <a:srgbClr val="FFFFFF"/>
                </a:solidFill>
                <a:latin typeface="Open Sans"/>
                <a:ea typeface="Open Sans"/>
                <a:cs typeface="Open Sans"/>
                <a:sym typeface="Open Sans"/>
              </a:rPr>
              <a:t>Lorem ipsum dolor sit amet, consectetur adipiscing elit</a:t>
            </a:r>
            <a:endParaRPr/>
          </a:p>
        </p:txBody>
      </p:sp>
      <p:sp>
        <p:nvSpPr>
          <p:cNvPr id="125" name="Google Shape;125;p4"/>
          <p:cNvSpPr/>
          <p:nvPr/>
        </p:nvSpPr>
        <p:spPr>
          <a:xfrm>
            <a:off x="374227" y="5106121"/>
            <a:ext cx="2727550" cy="1886343"/>
          </a:xfrm>
          <a:custGeom>
            <a:rect b="b" l="l" r="r" t="t"/>
            <a:pathLst>
              <a:path extrusionOk="0" h="1886343" w="2727550">
                <a:moveTo>
                  <a:pt x="0" y="0"/>
                </a:moveTo>
                <a:lnTo>
                  <a:pt x="2727550" y="0"/>
                </a:lnTo>
                <a:lnTo>
                  <a:pt x="2727550" y="1886343"/>
                </a:lnTo>
                <a:lnTo>
                  <a:pt x="0" y="1886343"/>
                </a:lnTo>
                <a:lnTo>
                  <a:pt x="0" y="0"/>
                </a:lnTo>
                <a:close/>
              </a:path>
            </a:pathLst>
          </a:custGeom>
          <a:blipFill rotWithShape="1">
            <a:blip r:embed="rId3">
              <a:alphaModFix/>
            </a:blip>
            <a:stretch>
              <a:fillRect b="0" l="0" r="0" t="0"/>
            </a:stretch>
          </a:blipFill>
          <a:ln>
            <a:noFill/>
          </a:ln>
        </p:spPr>
      </p:sp>
      <p:sp>
        <p:nvSpPr>
          <p:cNvPr id="126" name="Google Shape;126;p4"/>
          <p:cNvSpPr txBox="1"/>
          <p:nvPr/>
        </p:nvSpPr>
        <p:spPr>
          <a:xfrm>
            <a:off x="7029665" y="5378899"/>
            <a:ext cx="2416871" cy="898954"/>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0" i="0" lang="en-US" sz="1733" u="none" cap="none" strike="noStrike">
                <a:solidFill>
                  <a:srgbClr val="1F1E28"/>
                </a:solidFill>
                <a:latin typeface="Open Sans"/>
                <a:ea typeface="Open Sans"/>
                <a:cs typeface="Open Sans"/>
                <a:sym typeface="Open Sans"/>
              </a:rPr>
              <a:t>Lorem ipsum dolor sit amet, consectetur adipiscing elit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0" name="Shape 130"/>
        <p:cNvGrpSpPr/>
        <p:nvPr/>
      </p:nvGrpSpPr>
      <p:grpSpPr>
        <a:xfrm>
          <a:off x="0" y="0"/>
          <a:ext cx="0" cy="0"/>
          <a:chOff x="0" y="0"/>
          <a:chExt cx="0" cy="0"/>
        </a:xfrm>
      </p:grpSpPr>
      <p:sp>
        <p:nvSpPr>
          <p:cNvPr id="131" name="Google Shape;131;p5"/>
          <p:cNvSpPr/>
          <p:nvPr/>
        </p:nvSpPr>
        <p:spPr>
          <a:xfrm>
            <a:off x="6855128" y="5206728"/>
            <a:ext cx="2727550" cy="1886343"/>
          </a:xfrm>
          <a:custGeom>
            <a:rect b="b" l="l" r="r" t="t"/>
            <a:pathLst>
              <a:path extrusionOk="0" h="1886343" w="2727550">
                <a:moveTo>
                  <a:pt x="0" y="0"/>
                </a:moveTo>
                <a:lnTo>
                  <a:pt x="2727550" y="0"/>
                </a:lnTo>
                <a:lnTo>
                  <a:pt x="2727550" y="1886343"/>
                </a:lnTo>
                <a:lnTo>
                  <a:pt x="0" y="1886343"/>
                </a:lnTo>
                <a:lnTo>
                  <a:pt x="0" y="0"/>
                </a:lnTo>
                <a:close/>
              </a:path>
            </a:pathLst>
          </a:custGeom>
          <a:blipFill rotWithShape="1">
            <a:blip r:embed="rId4">
              <a:alphaModFix/>
            </a:blip>
            <a:stretch>
              <a:fillRect b="0" l="0" r="0" t="0"/>
            </a:stretch>
          </a:blipFill>
          <a:ln>
            <a:noFill/>
          </a:ln>
        </p:spPr>
      </p:sp>
      <p:sp>
        <p:nvSpPr>
          <p:cNvPr id="132" name="Google Shape;132;p5"/>
          <p:cNvSpPr txBox="1"/>
          <p:nvPr/>
        </p:nvSpPr>
        <p:spPr>
          <a:xfrm>
            <a:off x="731520" y="617898"/>
            <a:ext cx="4222645" cy="1076774"/>
          </a:xfrm>
          <a:prstGeom prst="rect">
            <a:avLst/>
          </a:prstGeom>
          <a:noFill/>
          <a:ln>
            <a:noFill/>
          </a:ln>
        </p:spPr>
        <p:txBody>
          <a:bodyPr anchorCtr="0" anchor="t" bIns="0" lIns="0" spcFirstLastPara="1" rIns="0" wrap="square" tIns="0">
            <a:spAutoFit/>
          </a:bodyPr>
          <a:lstStyle/>
          <a:p>
            <a:pPr indent="0" lvl="0" marL="0" marR="0" rtl="0" algn="l">
              <a:lnSpc>
                <a:spcPct val="140003"/>
              </a:lnSpc>
              <a:spcBef>
                <a:spcPts val="0"/>
              </a:spcBef>
              <a:spcAft>
                <a:spcPts val="0"/>
              </a:spcAft>
              <a:buNone/>
            </a:pPr>
            <a:r>
              <a:rPr b="0" i="0" lang="en-US" sz="6282" u="none" cap="none" strike="noStrike">
                <a:solidFill>
                  <a:srgbClr val="612956"/>
                </a:solidFill>
                <a:latin typeface="League Spartan"/>
                <a:ea typeface="League Spartan"/>
                <a:cs typeface="League Spartan"/>
                <a:sym typeface="League Spartan"/>
              </a:rPr>
              <a:t>PÚBLICOS</a:t>
            </a:r>
            <a:endParaRPr/>
          </a:p>
        </p:txBody>
      </p:sp>
      <p:sp>
        <p:nvSpPr>
          <p:cNvPr id="133" name="Google Shape;133;p5"/>
          <p:cNvSpPr txBox="1"/>
          <p:nvPr/>
        </p:nvSpPr>
        <p:spPr>
          <a:xfrm>
            <a:off x="1329497" y="4434199"/>
            <a:ext cx="2360834" cy="505171"/>
          </a:xfrm>
          <a:prstGeom prst="rect">
            <a:avLst/>
          </a:prstGeom>
          <a:noFill/>
          <a:ln>
            <a:noFill/>
          </a:ln>
        </p:spPr>
        <p:txBody>
          <a:bodyPr anchorCtr="0" anchor="t" bIns="0" lIns="0" spcFirstLastPara="1" rIns="0" wrap="square" tIns="0">
            <a:spAutoFit/>
          </a:bodyPr>
          <a:lstStyle/>
          <a:p>
            <a:pPr indent="0" lvl="0" marL="0" marR="0" rtl="0" algn="just">
              <a:lnSpc>
                <a:spcPct val="139986"/>
              </a:lnSpc>
              <a:spcBef>
                <a:spcPts val="0"/>
              </a:spcBef>
              <a:spcAft>
                <a:spcPts val="0"/>
              </a:spcAft>
              <a:buNone/>
            </a:pPr>
            <a:r>
              <a:rPr b="0" i="0" lang="en-US" sz="2986" u="none" cap="none" strike="noStrike">
                <a:solidFill>
                  <a:srgbClr val="47694B"/>
                </a:solidFill>
                <a:latin typeface="League Spartan"/>
                <a:ea typeface="League Spartan"/>
                <a:cs typeface="League Spartan"/>
                <a:sym typeface="League Spartan"/>
              </a:rPr>
              <a:t>PÚBLICO 2</a:t>
            </a:r>
            <a:endParaRPr/>
          </a:p>
        </p:txBody>
      </p:sp>
      <p:sp>
        <p:nvSpPr>
          <p:cNvPr id="134" name="Google Shape;134;p5"/>
          <p:cNvSpPr txBox="1"/>
          <p:nvPr/>
        </p:nvSpPr>
        <p:spPr>
          <a:xfrm>
            <a:off x="1329497" y="1972476"/>
            <a:ext cx="2114757" cy="505171"/>
          </a:xfrm>
          <a:prstGeom prst="rect">
            <a:avLst/>
          </a:prstGeom>
          <a:noFill/>
          <a:ln>
            <a:noFill/>
          </a:ln>
        </p:spPr>
        <p:txBody>
          <a:bodyPr anchorCtr="0" anchor="t" bIns="0" lIns="0" spcFirstLastPara="1" rIns="0" wrap="square" tIns="0">
            <a:spAutoFit/>
          </a:bodyPr>
          <a:lstStyle/>
          <a:p>
            <a:pPr indent="0" lvl="0" marL="0" marR="0" rtl="0" algn="just">
              <a:lnSpc>
                <a:spcPct val="139986"/>
              </a:lnSpc>
              <a:spcBef>
                <a:spcPts val="0"/>
              </a:spcBef>
              <a:spcAft>
                <a:spcPts val="0"/>
              </a:spcAft>
              <a:buNone/>
            </a:pPr>
            <a:r>
              <a:rPr b="0" i="0" lang="en-US" sz="2986" u="none" cap="none" strike="noStrike">
                <a:solidFill>
                  <a:srgbClr val="47694B"/>
                </a:solidFill>
                <a:latin typeface="League Spartan"/>
                <a:ea typeface="League Spartan"/>
                <a:cs typeface="League Spartan"/>
                <a:sym typeface="League Spartan"/>
              </a:rPr>
              <a:t>PÚBLICO 1</a:t>
            </a:r>
            <a:endParaRPr/>
          </a:p>
        </p:txBody>
      </p:sp>
      <p:sp>
        <p:nvSpPr>
          <p:cNvPr id="135" name="Google Shape;135;p5"/>
          <p:cNvSpPr txBox="1"/>
          <p:nvPr/>
        </p:nvSpPr>
        <p:spPr>
          <a:xfrm>
            <a:off x="1329497" y="5075247"/>
            <a:ext cx="3624668" cy="1203633"/>
          </a:xfrm>
          <a:prstGeom prst="rect">
            <a:avLst/>
          </a:prstGeom>
          <a:noFill/>
          <a:ln>
            <a:noFill/>
          </a:ln>
        </p:spPr>
        <p:txBody>
          <a:bodyPr anchorCtr="0" anchor="t" bIns="0" lIns="0" spcFirstLastPara="1" rIns="0" wrap="square" tIns="0">
            <a:spAutoFit/>
          </a:bodyPr>
          <a:lstStyle/>
          <a:p>
            <a:pPr indent="0" lvl="0" marL="0" marR="0" rtl="0" algn="just">
              <a:lnSpc>
                <a:spcPct val="140069"/>
              </a:lnSpc>
              <a:spcBef>
                <a:spcPts val="0"/>
              </a:spcBef>
              <a:spcAft>
                <a:spcPts val="0"/>
              </a:spcAft>
              <a:buNone/>
            </a:pPr>
            <a:r>
              <a:rPr b="0" i="0" lang="en-US" sz="1737" u="none" cap="none" strike="noStrike">
                <a:solidFill>
                  <a:srgbClr val="47694B"/>
                </a:solidFill>
                <a:latin typeface="Open Sans"/>
                <a:ea typeface="Open Sans"/>
                <a:cs typeface="Open Sans"/>
                <a:sym typeface="Open Sans"/>
              </a:rPr>
              <a:t>ipsum diam fermentum enim, sit amet rhoncus sapien ipsum et urna. Donec nec erat et sem laoreet sollicitudin.</a:t>
            </a:r>
            <a:endParaRPr/>
          </a:p>
        </p:txBody>
      </p:sp>
      <p:sp>
        <p:nvSpPr>
          <p:cNvPr id="136" name="Google Shape;136;p5"/>
          <p:cNvSpPr txBox="1"/>
          <p:nvPr/>
        </p:nvSpPr>
        <p:spPr>
          <a:xfrm>
            <a:off x="1329497" y="2566381"/>
            <a:ext cx="3624668" cy="1203633"/>
          </a:xfrm>
          <a:prstGeom prst="rect">
            <a:avLst/>
          </a:prstGeom>
          <a:noFill/>
          <a:ln>
            <a:noFill/>
          </a:ln>
        </p:spPr>
        <p:txBody>
          <a:bodyPr anchorCtr="0" anchor="t" bIns="0" lIns="0" spcFirstLastPara="1" rIns="0" wrap="square" tIns="0">
            <a:spAutoFit/>
          </a:bodyPr>
          <a:lstStyle/>
          <a:p>
            <a:pPr indent="0" lvl="0" marL="0" marR="0" rtl="0" algn="just">
              <a:lnSpc>
                <a:spcPct val="140069"/>
              </a:lnSpc>
              <a:spcBef>
                <a:spcPts val="0"/>
              </a:spcBef>
              <a:spcAft>
                <a:spcPts val="0"/>
              </a:spcAft>
              <a:buNone/>
            </a:pPr>
            <a:r>
              <a:rPr b="0" i="0" lang="en-US" sz="1737" u="none" cap="none" strike="noStrike">
                <a:solidFill>
                  <a:srgbClr val="47694B"/>
                </a:solidFill>
                <a:latin typeface="Open Sans"/>
                <a:ea typeface="Open Sans"/>
                <a:cs typeface="Open Sans"/>
                <a:sym typeface="Open Sans"/>
              </a:rPr>
              <a:t>Lorem ipsum dolor sit amet, consectetur adipiscing elit. Duis tempor, lorem eu tincidunt gravida,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0" name="Shape 140"/>
        <p:cNvGrpSpPr/>
        <p:nvPr/>
      </p:nvGrpSpPr>
      <p:grpSpPr>
        <a:xfrm>
          <a:off x="0" y="0"/>
          <a:ext cx="0" cy="0"/>
          <a:chOff x="0" y="0"/>
          <a:chExt cx="0" cy="0"/>
        </a:xfrm>
      </p:grpSpPr>
      <p:sp>
        <p:nvSpPr>
          <p:cNvPr id="141" name="Google Shape;141;p6"/>
          <p:cNvSpPr/>
          <p:nvPr/>
        </p:nvSpPr>
        <p:spPr>
          <a:xfrm>
            <a:off x="6855128" y="5206728"/>
            <a:ext cx="2727550" cy="1886343"/>
          </a:xfrm>
          <a:custGeom>
            <a:rect b="b" l="l" r="r" t="t"/>
            <a:pathLst>
              <a:path extrusionOk="0" h="1886343" w="2727550">
                <a:moveTo>
                  <a:pt x="0" y="0"/>
                </a:moveTo>
                <a:lnTo>
                  <a:pt x="2727550" y="0"/>
                </a:lnTo>
                <a:lnTo>
                  <a:pt x="2727550" y="1886343"/>
                </a:lnTo>
                <a:lnTo>
                  <a:pt x="0" y="1886343"/>
                </a:lnTo>
                <a:lnTo>
                  <a:pt x="0" y="0"/>
                </a:lnTo>
                <a:close/>
              </a:path>
            </a:pathLst>
          </a:custGeom>
          <a:blipFill rotWithShape="1">
            <a:blip r:embed="rId4">
              <a:alphaModFix/>
            </a:blip>
            <a:stretch>
              <a:fillRect b="0" l="0" r="0" t="0"/>
            </a:stretch>
          </a:blipFill>
          <a:ln>
            <a:noFill/>
          </a:ln>
        </p:spPr>
      </p:sp>
      <p:sp>
        <p:nvSpPr>
          <p:cNvPr id="142" name="Google Shape;142;p6"/>
          <p:cNvSpPr txBox="1"/>
          <p:nvPr/>
        </p:nvSpPr>
        <p:spPr>
          <a:xfrm>
            <a:off x="2736983" y="1579313"/>
            <a:ext cx="4055899" cy="92163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385" u="none" cap="none" strike="noStrike">
                <a:solidFill>
                  <a:srgbClr val="612956"/>
                </a:solidFill>
                <a:latin typeface="League Spartan"/>
                <a:ea typeface="League Spartan"/>
                <a:cs typeface="League Spartan"/>
                <a:sym typeface="League Spartan"/>
              </a:rPr>
              <a:t>SOLUÇÃO</a:t>
            </a:r>
            <a:endParaRPr/>
          </a:p>
        </p:txBody>
      </p:sp>
      <p:sp>
        <p:nvSpPr>
          <p:cNvPr id="143" name="Google Shape;143;p6"/>
          <p:cNvSpPr txBox="1"/>
          <p:nvPr/>
        </p:nvSpPr>
        <p:spPr>
          <a:xfrm>
            <a:off x="2736983" y="2630502"/>
            <a:ext cx="4279635" cy="1203633"/>
          </a:xfrm>
          <a:prstGeom prst="rect">
            <a:avLst/>
          </a:prstGeom>
          <a:noFill/>
          <a:ln>
            <a:noFill/>
          </a:ln>
        </p:spPr>
        <p:txBody>
          <a:bodyPr anchorCtr="0" anchor="t" bIns="0" lIns="0" spcFirstLastPara="1" rIns="0" wrap="square" tIns="0">
            <a:spAutoFit/>
          </a:bodyPr>
          <a:lstStyle/>
          <a:p>
            <a:pPr indent="0" lvl="0" marL="0" marR="0" rtl="0" algn="l">
              <a:lnSpc>
                <a:spcPct val="140069"/>
              </a:lnSpc>
              <a:spcBef>
                <a:spcPts val="0"/>
              </a:spcBef>
              <a:spcAft>
                <a:spcPts val="0"/>
              </a:spcAft>
              <a:buNone/>
            </a:pPr>
            <a:r>
              <a:rPr b="0" i="0" lang="en-US" sz="1737" u="none" cap="none" strike="noStrike">
                <a:solidFill>
                  <a:srgbClr val="47694B"/>
                </a:solidFill>
                <a:latin typeface="Open Sans"/>
                <a:ea typeface="Open Sans"/>
                <a:cs typeface="Open Sans"/>
                <a:sym typeface="Open Sans"/>
              </a:rPr>
              <a:t>Lorem ipsum dolor sit amet, consectetur adipiscing elit, sed do eiusmod tempor incididunt ut labore et dolore magna aliqua.</a:t>
            </a:r>
            <a:endParaRPr/>
          </a:p>
        </p:txBody>
      </p:sp>
      <p:sp>
        <p:nvSpPr>
          <p:cNvPr id="144" name="Google Shape;144;p6"/>
          <p:cNvSpPr txBox="1"/>
          <p:nvPr/>
        </p:nvSpPr>
        <p:spPr>
          <a:xfrm>
            <a:off x="2736983" y="4003095"/>
            <a:ext cx="4279635" cy="1203633"/>
          </a:xfrm>
          <a:prstGeom prst="rect">
            <a:avLst/>
          </a:prstGeom>
          <a:noFill/>
          <a:ln>
            <a:noFill/>
          </a:ln>
        </p:spPr>
        <p:txBody>
          <a:bodyPr anchorCtr="0" anchor="t" bIns="0" lIns="0" spcFirstLastPara="1" rIns="0" wrap="square" tIns="0">
            <a:spAutoFit/>
          </a:bodyPr>
          <a:lstStyle/>
          <a:p>
            <a:pPr indent="0" lvl="0" marL="0" marR="0" rtl="0" algn="l">
              <a:lnSpc>
                <a:spcPct val="140069"/>
              </a:lnSpc>
              <a:spcBef>
                <a:spcPts val="0"/>
              </a:spcBef>
              <a:spcAft>
                <a:spcPts val="0"/>
              </a:spcAft>
              <a:buNone/>
            </a:pPr>
            <a:r>
              <a:rPr b="0" i="0" lang="en-US" sz="1737" u="none" cap="none" strike="noStrike">
                <a:solidFill>
                  <a:srgbClr val="47694B"/>
                </a:solidFill>
                <a:latin typeface="Open Sans"/>
                <a:ea typeface="Open Sans"/>
                <a:cs typeface="Open Sans"/>
                <a:sym typeface="Open Sans"/>
              </a:rPr>
              <a:t>Lorem ipsum dolor sit amet, consectetur adipiscing elit, sed do eiusmod tempor incididunt ut labore et dolore magna aliqua.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AEA"/>
        </a:solidFill>
      </p:bgPr>
    </p:bg>
    <p:spTree>
      <p:nvGrpSpPr>
        <p:cNvPr id="148" name="Shape 148"/>
        <p:cNvGrpSpPr/>
        <p:nvPr/>
      </p:nvGrpSpPr>
      <p:grpSpPr>
        <a:xfrm>
          <a:off x="0" y="0"/>
          <a:ext cx="0" cy="0"/>
          <a:chOff x="0" y="0"/>
          <a:chExt cx="0" cy="0"/>
        </a:xfrm>
      </p:grpSpPr>
      <p:sp>
        <p:nvSpPr>
          <p:cNvPr id="149" name="Google Shape;149;p7"/>
          <p:cNvSpPr/>
          <p:nvPr/>
        </p:nvSpPr>
        <p:spPr>
          <a:xfrm>
            <a:off x="6855128" y="5206728"/>
            <a:ext cx="2727550" cy="1886343"/>
          </a:xfrm>
          <a:custGeom>
            <a:rect b="b" l="l" r="r" t="t"/>
            <a:pathLst>
              <a:path extrusionOk="0" h="1886343" w="2727550">
                <a:moveTo>
                  <a:pt x="0" y="0"/>
                </a:moveTo>
                <a:lnTo>
                  <a:pt x="2727550" y="0"/>
                </a:lnTo>
                <a:lnTo>
                  <a:pt x="2727550" y="1886343"/>
                </a:lnTo>
                <a:lnTo>
                  <a:pt x="0" y="1886343"/>
                </a:lnTo>
                <a:lnTo>
                  <a:pt x="0" y="0"/>
                </a:lnTo>
                <a:close/>
              </a:path>
            </a:pathLst>
          </a:custGeom>
          <a:blipFill rotWithShape="1">
            <a:blip r:embed="rId3">
              <a:alphaModFix/>
            </a:blip>
            <a:stretch>
              <a:fillRect b="0" l="0" r="0" t="0"/>
            </a:stretch>
          </a:blipFill>
          <a:ln>
            <a:noFill/>
          </a:ln>
        </p:spPr>
      </p:sp>
      <p:sp>
        <p:nvSpPr>
          <p:cNvPr id="150" name="Google Shape;150;p7"/>
          <p:cNvSpPr/>
          <p:nvPr/>
        </p:nvSpPr>
        <p:spPr>
          <a:xfrm>
            <a:off x="840743" y="3336329"/>
            <a:ext cx="2869304" cy="2291856"/>
          </a:xfrm>
          <a:custGeom>
            <a:rect b="b" l="l" r="r" t="t"/>
            <a:pathLst>
              <a:path extrusionOk="0" h="2291856" w="2869304">
                <a:moveTo>
                  <a:pt x="0" y="0"/>
                </a:moveTo>
                <a:lnTo>
                  <a:pt x="2869304" y="0"/>
                </a:lnTo>
                <a:lnTo>
                  <a:pt x="2869304" y="2291857"/>
                </a:lnTo>
                <a:lnTo>
                  <a:pt x="0" y="2291857"/>
                </a:lnTo>
                <a:lnTo>
                  <a:pt x="0" y="0"/>
                </a:lnTo>
                <a:close/>
              </a:path>
            </a:pathLst>
          </a:custGeom>
          <a:blipFill rotWithShape="1">
            <a:blip r:embed="rId4">
              <a:alphaModFix/>
            </a:blip>
            <a:stretch>
              <a:fillRect b="0" l="0" r="0" t="0"/>
            </a:stretch>
          </a:blipFill>
          <a:ln>
            <a:noFill/>
          </a:ln>
        </p:spPr>
      </p:sp>
      <p:sp>
        <p:nvSpPr>
          <p:cNvPr id="151" name="Google Shape;151;p7"/>
          <p:cNvSpPr txBox="1"/>
          <p:nvPr/>
        </p:nvSpPr>
        <p:spPr>
          <a:xfrm>
            <a:off x="518163" y="1229814"/>
            <a:ext cx="3514500" cy="10584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0" i="0" lang="en-US" sz="6876" u="none" cap="none" strike="noStrike">
                <a:solidFill>
                  <a:srgbClr val="612956"/>
                </a:solidFill>
                <a:latin typeface="League Spartan"/>
                <a:ea typeface="League Spartan"/>
                <a:cs typeface="League Spartan"/>
                <a:sym typeface="League Spartan"/>
              </a:rPr>
              <a:t>COMO</a:t>
            </a:r>
            <a:endParaRPr/>
          </a:p>
        </p:txBody>
      </p:sp>
      <p:sp>
        <p:nvSpPr>
          <p:cNvPr id="152" name="Google Shape;152;p7"/>
          <p:cNvSpPr txBox="1"/>
          <p:nvPr/>
        </p:nvSpPr>
        <p:spPr>
          <a:xfrm>
            <a:off x="704563" y="2276659"/>
            <a:ext cx="3141600" cy="897600"/>
          </a:xfrm>
          <a:prstGeom prst="rect">
            <a:avLst/>
          </a:prstGeom>
          <a:noFill/>
          <a:ln>
            <a:noFill/>
          </a:ln>
        </p:spPr>
        <p:txBody>
          <a:bodyPr anchorCtr="0" anchor="t" bIns="0" lIns="0" spcFirstLastPara="1" rIns="0" wrap="square" tIns="0">
            <a:spAutoFit/>
          </a:bodyPr>
          <a:lstStyle/>
          <a:p>
            <a:pPr indent="0" lvl="0" marL="0" marR="0" rtl="0" algn="ctr">
              <a:lnSpc>
                <a:spcPct val="139993"/>
              </a:lnSpc>
              <a:spcBef>
                <a:spcPts val="0"/>
              </a:spcBef>
              <a:spcAft>
                <a:spcPts val="0"/>
              </a:spcAft>
              <a:buNone/>
            </a:pPr>
            <a:r>
              <a:rPr b="0" i="0" lang="en-US" sz="5831" u="none" cap="none" strike="noStrike">
                <a:solidFill>
                  <a:srgbClr val="47694B"/>
                </a:solidFill>
                <a:latin typeface="League Spartan"/>
                <a:ea typeface="League Spartan"/>
                <a:cs typeface="League Spartan"/>
                <a:sym typeface="League Spartan"/>
              </a:rPr>
              <a:t>VAI SER</a:t>
            </a:r>
            <a:endParaRPr/>
          </a:p>
        </p:txBody>
      </p:sp>
      <p:sp>
        <p:nvSpPr>
          <p:cNvPr id="153" name="Google Shape;153;p7"/>
          <p:cNvSpPr txBox="1"/>
          <p:nvPr/>
        </p:nvSpPr>
        <p:spPr>
          <a:xfrm>
            <a:off x="6004563" y="1379013"/>
            <a:ext cx="987600" cy="636000"/>
          </a:xfrm>
          <a:prstGeom prst="rect">
            <a:avLst/>
          </a:prstGeom>
          <a:noFill/>
          <a:ln>
            <a:noFill/>
          </a:ln>
        </p:spPr>
        <p:txBody>
          <a:bodyPr anchorCtr="0" anchor="t" bIns="0" lIns="0" spcFirstLastPara="1" rIns="0" wrap="square" tIns="0">
            <a:spAutoFit/>
          </a:bodyPr>
          <a:lstStyle/>
          <a:p>
            <a:pPr indent="0" lvl="0" marL="0" marR="0" rtl="0" algn="ctr">
              <a:lnSpc>
                <a:spcPct val="139990"/>
              </a:lnSpc>
              <a:spcBef>
                <a:spcPts val="0"/>
              </a:spcBef>
              <a:spcAft>
                <a:spcPts val="0"/>
              </a:spcAft>
              <a:buNone/>
            </a:pPr>
            <a:r>
              <a:rPr b="0" i="0" lang="en-US" sz="4131" u="none" cap="none" strike="noStrike">
                <a:solidFill>
                  <a:srgbClr val="47694B"/>
                </a:solidFill>
                <a:latin typeface="League Spartan"/>
                <a:ea typeface="League Spartan"/>
                <a:cs typeface="League Spartan"/>
                <a:sym typeface="League Spartan"/>
              </a:rPr>
              <a:t>01</a:t>
            </a:r>
            <a:endParaRPr/>
          </a:p>
        </p:txBody>
      </p:sp>
      <p:sp>
        <p:nvSpPr>
          <p:cNvPr id="154" name="Google Shape;154;p7"/>
          <p:cNvSpPr txBox="1"/>
          <p:nvPr/>
        </p:nvSpPr>
        <p:spPr>
          <a:xfrm>
            <a:off x="6004563" y="3142783"/>
            <a:ext cx="987600" cy="636000"/>
          </a:xfrm>
          <a:prstGeom prst="rect">
            <a:avLst/>
          </a:prstGeom>
          <a:noFill/>
          <a:ln>
            <a:noFill/>
          </a:ln>
        </p:spPr>
        <p:txBody>
          <a:bodyPr anchorCtr="0" anchor="t" bIns="0" lIns="0" spcFirstLastPara="1" rIns="0" wrap="square" tIns="0">
            <a:spAutoFit/>
          </a:bodyPr>
          <a:lstStyle/>
          <a:p>
            <a:pPr indent="0" lvl="0" marL="0" marR="0" rtl="0" algn="ctr">
              <a:lnSpc>
                <a:spcPct val="139990"/>
              </a:lnSpc>
              <a:spcBef>
                <a:spcPts val="0"/>
              </a:spcBef>
              <a:spcAft>
                <a:spcPts val="0"/>
              </a:spcAft>
              <a:buNone/>
            </a:pPr>
            <a:r>
              <a:rPr b="0" i="0" lang="en-US" sz="4131" u="none" cap="none" strike="noStrike">
                <a:solidFill>
                  <a:srgbClr val="47694B"/>
                </a:solidFill>
                <a:latin typeface="League Spartan"/>
                <a:ea typeface="League Spartan"/>
                <a:cs typeface="League Spartan"/>
                <a:sym typeface="League Spartan"/>
              </a:rPr>
              <a:t>02</a:t>
            </a:r>
            <a:endParaRPr/>
          </a:p>
        </p:txBody>
      </p:sp>
      <p:sp>
        <p:nvSpPr>
          <p:cNvPr id="155" name="Google Shape;155;p7"/>
          <p:cNvSpPr txBox="1"/>
          <p:nvPr/>
        </p:nvSpPr>
        <p:spPr>
          <a:xfrm>
            <a:off x="4589747" y="2053223"/>
            <a:ext cx="4036200" cy="1016400"/>
          </a:xfrm>
          <a:prstGeom prst="rect">
            <a:avLst/>
          </a:prstGeom>
          <a:noFill/>
          <a:ln>
            <a:noFill/>
          </a:ln>
        </p:spPr>
        <p:txBody>
          <a:bodyPr anchorCtr="0" anchor="t" bIns="0" lIns="0" spcFirstLastPara="1" rIns="0" wrap="square" tIns="0">
            <a:spAutoFit/>
          </a:bodyPr>
          <a:lstStyle/>
          <a:p>
            <a:pPr indent="0" lvl="0" marL="0" marR="0" rtl="0" algn="just">
              <a:lnSpc>
                <a:spcPct val="140069"/>
              </a:lnSpc>
              <a:spcBef>
                <a:spcPts val="0"/>
              </a:spcBef>
              <a:spcAft>
                <a:spcPts val="0"/>
              </a:spcAft>
              <a:buNone/>
            </a:pPr>
            <a:r>
              <a:rPr b="0" i="0" lang="en-US" sz="1737" u="none" cap="none" strike="noStrike">
                <a:solidFill>
                  <a:srgbClr val="612956"/>
                </a:solidFill>
                <a:latin typeface="Open Sans"/>
                <a:ea typeface="Open Sans"/>
                <a:cs typeface="Open Sans"/>
                <a:sym typeface="Open Sans"/>
              </a:rPr>
              <a:t>Lorem ipsum dolor sit amet, consectetur adipiscing elit. Duis tempor, lorem eu tincidunt gravida, </a:t>
            </a:r>
            <a:endParaRPr/>
          </a:p>
        </p:txBody>
      </p:sp>
      <p:sp>
        <p:nvSpPr>
          <p:cNvPr id="156" name="Google Shape;156;p7"/>
          <p:cNvSpPr txBox="1"/>
          <p:nvPr/>
        </p:nvSpPr>
        <p:spPr>
          <a:xfrm>
            <a:off x="4589747" y="3816993"/>
            <a:ext cx="4036200" cy="1016400"/>
          </a:xfrm>
          <a:prstGeom prst="rect">
            <a:avLst/>
          </a:prstGeom>
          <a:noFill/>
          <a:ln>
            <a:noFill/>
          </a:ln>
        </p:spPr>
        <p:txBody>
          <a:bodyPr anchorCtr="0" anchor="t" bIns="0" lIns="0" spcFirstLastPara="1" rIns="0" wrap="square" tIns="0">
            <a:spAutoFit/>
          </a:bodyPr>
          <a:lstStyle/>
          <a:p>
            <a:pPr indent="0" lvl="0" marL="0" marR="0" rtl="0" algn="just">
              <a:lnSpc>
                <a:spcPct val="140069"/>
              </a:lnSpc>
              <a:spcBef>
                <a:spcPts val="0"/>
              </a:spcBef>
              <a:spcAft>
                <a:spcPts val="0"/>
              </a:spcAft>
              <a:buNone/>
            </a:pPr>
            <a:r>
              <a:rPr b="0" i="0" lang="en-US" sz="1737" u="none" cap="none" strike="noStrike">
                <a:solidFill>
                  <a:srgbClr val="612956"/>
                </a:solidFill>
                <a:latin typeface="Open Sans"/>
                <a:ea typeface="Open Sans"/>
                <a:cs typeface="Open Sans"/>
                <a:sym typeface="Open Sans"/>
              </a:rPr>
              <a:t>ipsum diam fermentum enim, sit amet rhoncus sapien ipsum et urna. Donec nec erat et sem laoreet sollicitudin.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0" name="Shape 160"/>
        <p:cNvGrpSpPr/>
        <p:nvPr/>
      </p:nvGrpSpPr>
      <p:grpSpPr>
        <a:xfrm>
          <a:off x="0" y="0"/>
          <a:ext cx="0" cy="0"/>
          <a:chOff x="0" y="0"/>
          <a:chExt cx="0" cy="0"/>
        </a:xfrm>
      </p:grpSpPr>
      <p:sp>
        <p:nvSpPr>
          <p:cNvPr id="161" name="Google Shape;161;p8"/>
          <p:cNvSpPr/>
          <p:nvPr/>
        </p:nvSpPr>
        <p:spPr>
          <a:xfrm>
            <a:off x="6855128" y="5206728"/>
            <a:ext cx="2727550" cy="1886343"/>
          </a:xfrm>
          <a:custGeom>
            <a:rect b="b" l="l" r="r" t="t"/>
            <a:pathLst>
              <a:path extrusionOk="0" h="1886343" w="2727550">
                <a:moveTo>
                  <a:pt x="0" y="0"/>
                </a:moveTo>
                <a:lnTo>
                  <a:pt x="2727550" y="0"/>
                </a:lnTo>
                <a:lnTo>
                  <a:pt x="2727550" y="1886343"/>
                </a:lnTo>
                <a:lnTo>
                  <a:pt x="0" y="1886343"/>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AEA"/>
        </a:solidFill>
      </p:bgPr>
    </p:bg>
    <p:spTree>
      <p:nvGrpSpPr>
        <p:cNvPr id="165" name="Shape 165"/>
        <p:cNvGrpSpPr/>
        <p:nvPr/>
      </p:nvGrpSpPr>
      <p:grpSpPr>
        <a:xfrm>
          <a:off x="0" y="0"/>
          <a:ext cx="0" cy="0"/>
          <a:chOff x="0" y="0"/>
          <a:chExt cx="0" cy="0"/>
        </a:xfrm>
      </p:grpSpPr>
      <p:sp>
        <p:nvSpPr>
          <p:cNvPr id="166" name="Google Shape;166;p9"/>
          <p:cNvSpPr/>
          <p:nvPr/>
        </p:nvSpPr>
        <p:spPr>
          <a:xfrm>
            <a:off x="6855128" y="5206728"/>
            <a:ext cx="2727550" cy="1886343"/>
          </a:xfrm>
          <a:custGeom>
            <a:rect b="b" l="l" r="r" t="t"/>
            <a:pathLst>
              <a:path extrusionOk="0" h="1886343" w="2727550">
                <a:moveTo>
                  <a:pt x="0" y="0"/>
                </a:moveTo>
                <a:lnTo>
                  <a:pt x="2727550" y="0"/>
                </a:lnTo>
                <a:lnTo>
                  <a:pt x="2727550" y="1886343"/>
                </a:lnTo>
                <a:lnTo>
                  <a:pt x="0" y="1886343"/>
                </a:lnTo>
                <a:lnTo>
                  <a:pt x="0" y="0"/>
                </a:lnTo>
                <a:close/>
              </a:path>
            </a:pathLst>
          </a:custGeom>
          <a:blipFill rotWithShape="1">
            <a:blip r:embed="rId3">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