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47"/>
    <a:srgbClr val="6D4003"/>
    <a:srgbClr val="7055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4" d="100"/>
          <a:sy n="14" d="100"/>
        </p:scale>
        <p:origin x="-2634" y="-228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36989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62086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99107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11736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40417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490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71056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5067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95362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9400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3371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59953-1D56-4DF0-A694-B822D5EB584A}" type="datetimeFigureOut">
              <a:rPr lang="pt-BR" smtClean="0"/>
              <a:pPr/>
              <a:t>02/02/2017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84CA7-D2C1-4218-9DDC-5C931AC56C9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1215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/>
          <p:cNvGrpSpPr/>
          <p:nvPr/>
        </p:nvGrpSpPr>
        <p:grpSpPr>
          <a:xfrm>
            <a:off x="25247600" y="-4"/>
            <a:ext cx="7461238" cy="43200642"/>
            <a:chOff x="25247600" y="-4"/>
            <a:chExt cx="7461238" cy="43200642"/>
          </a:xfrm>
        </p:grpSpPr>
        <p:sp>
          <p:nvSpPr>
            <p:cNvPr id="7" name="Triângulo isósceles 6"/>
            <p:cNvSpPr/>
            <p:nvPr/>
          </p:nvSpPr>
          <p:spPr>
            <a:xfrm>
              <a:off x="25247600" y="5791200"/>
              <a:ext cx="7151688" cy="37409438"/>
            </a:xfrm>
            <a:prstGeom prst="triangle">
              <a:avLst>
                <a:gd name="adj" fmla="val 100000"/>
              </a:avLst>
            </a:prstGeom>
            <a:ln>
              <a:solidFill>
                <a:srgbClr val="FFC000"/>
              </a:solidFill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Triângulo isósceles 9"/>
            <p:cNvSpPr/>
            <p:nvPr/>
          </p:nvSpPr>
          <p:spPr>
            <a:xfrm>
              <a:off x="29260800" y="0"/>
              <a:ext cx="3448038" cy="43200638"/>
            </a:xfrm>
            <a:prstGeom prst="triangle">
              <a:avLst>
                <a:gd name="adj" fmla="val 94866"/>
              </a:avLst>
            </a:prstGeom>
            <a:solidFill>
              <a:srgbClr val="6D4003"/>
            </a:solidFill>
            <a:ln>
              <a:solidFill>
                <a:srgbClr val="6D40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Triângulo isósceles 7"/>
            <p:cNvSpPr/>
            <p:nvPr/>
          </p:nvSpPr>
          <p:spPr>
            <a:xfrm rot="10800000">
              <a:off x="27736800" y="-4"/>
              <a:ext cx="4825198" cy="23469599"/>
            </a:xfrm>
            <a:prstGeom prst="triangle">
              <a:avLst>
                <a:gd name="adj" fmla="val 0"/>
              </a:avLst>
            </a:prstGeom>
            <a:solidFill>
              <a:srgbClr val="009E47"/>
            </a:solidFill>
            <a:ln>
              <a:solidFill>
                <a:srgbClr val="00B05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62574" cy="4755292"/>
          </a:xfrm>
          <a:prstGeom prst="rect">
            <a:avLst/>
          </a:prstGeom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54842" y="7251976"/>
            <a:ext cx="15120000" cy="24070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9pPr>
          </a:lstStyle>
          <a:p>
            <a:pPr algn="just" eaLnBrk="1" hangingPunct="1">
              <a:buClrTx/>
              <a:buFontTx/>
              <a:buNone/>
            </a:pPr>
            <a:r>
              <a:rPr lang="pt-BR" altLang="pt-BR" sz="5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Introdução</a:t>
            </a:r>
            <a:endParaRPr lang="pt-BR" altLang="pt-BR" sz="5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endParaRPr lang="pt-BR" altLang="pt-BR" sz="3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Lorem</a:t>
            </a:r>
            <a:r>
              <a:rPr lang="pt-BR" altLang="pt-BR" sz="36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ipsum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consectetur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adipiscing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Duis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turpis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quis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dapibus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tortor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ligula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posuere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id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laoreet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quis,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ultrices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nulla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Maecenas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turpis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odio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posuere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non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tempor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nec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tincidunt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sed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lectus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Integer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molestie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rutrum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iaculis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Lorem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ipsum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consectetur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adipiscing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Fusce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molestie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Sed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blandit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lectus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vel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justo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ultrices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Etiam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quis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augue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urna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dignissim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pharetra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sed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nunc.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Donec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dictum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ullamcorper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porttitor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Sed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commodo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magna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suscipit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leo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bibendum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auctor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</a:p>
          <a:p>
            <a:pPr algn="just" eaLnBrk="1" hangingPunct="1">
              <a:buClrTx/>
              <a:buFontTx/>
              <a:buNone/>
            </a:pPr>
            <a:endParaRPr lang="pt-BR" altLang="pt-BR" sz="3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r>
              <a:rPr lang="pt-BR" altLang="pt-BR" sz="5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Objetivo</a:t>
            </a:r>
            <a:endParaRPr lang="pt-BR" altLang="pt-BR" sz="5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endParaRPr lang="pt-BR" altLang="pt-BR" sz="32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Cum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sociis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natoque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penatibus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magnis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parturient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montes,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nascetur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ridiculus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mus.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sed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justo et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dui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scelerisque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Praesent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ullamcorper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justo. </a:t>
            </a:r>
          </a:p>
          <a:p>
            <a:pPr algn="just" eaLnBrk="1" hangingPunct="1">
              <a:buClrTx/>
              <a:buFontTx/>
              <a:buNone/>
            </a:pPr>
            <a:endParaRPr lang="pt-BR" altLang="pt-BR" sz="3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r>
              <a:rPr lang="pt-BR" altLang="pt-BR" sz="5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Metodologia</a:t>
            </a:r>
            <a:endParaRPr lang="pt-BR" altLang="pt-BR" sz="5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endParaRPr lang="pt-BR" altLang="pt-BR" sz="3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vehicula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hendrerit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purus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mollis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tristique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eleifend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Cras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sem,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tincidunt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dapibus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Duis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iaculis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felis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quis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tortor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congue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nec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egestas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nulla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dapibus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volutpat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Cras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ligula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sem,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laoreet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fringilla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odio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nisl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euismod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pharetra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sed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vitae mi.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Curabitur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eleifend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risus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non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iaculis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mi.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Aenean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id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Sed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quis justo erat, non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laoreet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nisi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Nullam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nec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lorem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magna.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volutpat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orci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erat,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hendrerit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rutrum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Nullam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nec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lorem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magna.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volutpat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orci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erat,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hendrerit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rutrum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algn="just" eaLnBrk="1" hangingPunct="1">
              <a:buClrTx/>
              <a:buFontTx/>
              <a:buNone/>
            </a:pPr>
            <a:endParaRPr lang="pt-BR" altLang="pt-BR" sz="3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r>
              <a:rPr lang="pt-BR" altLang="pt-BR" sz="5000" dirty="0">
                <a:solidFill>
                  <a:schemeClr val="tx1"/>
                </a:solidFill>
                <a:latin typeface="Arial Black" panose="020B0A04020102020204" pitchFamily="34" charset="0"/>
              </a:rPr>
              <a:t>Resultados</a:t>
            </a:r>
          </a:p>
          <a:p>
            <a:pPr algn="just" eaLnBrk="1" hangingPunct="1">
              <a:buClrTx/>
              <a:buFontTx/>
              <a:buNone/>
            </a:pPr>
            <a:endParaRPr lang="pt-BR" altLang="pt-BR" sz="3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ornare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sodales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lectus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porttitor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Quisque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congue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ante et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luctus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dignissim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turpis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nisl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rhoncus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nulla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sed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sagittis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enim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felis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enim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</a:p>
        </p:txBody>
      </p:sp>
      <p:grpSp>
        <p:nvGrpSpPr>
          <p:cNvPr id="20" name="Grupo 19"/>
          <p:cNvGrpSpPr/>
          <p:nvPr/>
        </p:nvGrpSpPr>
        <p:grpSpPr>
          <a:xfrm rot="16200000" flipH="1" flipV="1">
            <a:off x="12965900" y="23559300"/>
            <a:ext cx="6777038" cy="32708838"/>
            <a:chOff x="25247600" y="-4"/>
            <a:chExt cx="7461238" cy="43200642"/>
          </a:xfrm>
        </p:grpSpPr>
        <p:sp>
          <p:nvSpPr>
            <p:cNvPr id="21" name="Triângulo isósceles 20"/>
            <p:cNvSpPr/>
            <p:nvPr/>
          </p:nvSpPr>
          <p:spPr>
            <a:xfrm>
              <a:off x="25247600" y="5791200"/>
              <a:ext cx="7151688" cy="37409438"/>
            </a:xfrm>
            <a:prstGeom prst="triangle">
              <a:avLst>
                <a:gd name="adj" fmla="val 100000"/>
              </a:avLst>
            </a:prstGeom>
            <a:ln>
              <a:solidFill>
                <a:srgbClr val="FFC000"/>
              </a:solidFill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Triângulo isósceles 21"/>
            <p:cNvSpPr/>
            <p:nvPr/>
          </p:nvSpPr>
          <p:spPr>
            <a:xfrm>
              <a:off x="29260800" y="0"/>
              <a:ext cx="3448038" cy="43200638"/>
            </a:xfrm>
            <a:prstGeom prst="triangle">
              <a:avLst>
                <a:gd name="adj" fmla="val 94866"/>
              </a:avLst>
            </a:prstGeom>
            <a:solidFill>
              <a:srgbClr val="6D4003"/>
            </a:solidFill>
            <a:ln>
              <a:solidFill>
                <a:srgbClr val="6D40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Triângulo isósceles 22"/>
            <p:cNvSpPr/>
            <p:nvPr/>
          </p:nvSpPr>
          <p:spPr>
            <a:xfrm rot="10800000">
              <a:off x="27736800" y="-4"/>
              <a:ext cx="4825198" cy="23469599"/>
            </a:xfrm>
            <a:prstGeom prst="triangle">
              <a:avLst>
                <a:gd name="adj" fmla="val 0"/>
              </a:avLst>
            </a:prstGeom>
            <a:solidFill>
              <a:srgbClr val="009E47"/>
            </a:solidFill>
            <a:ln>
              <a:solidFill>
                <a:srgbClr val="00B050"/>
              </a:solidFill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CaixaDeTexto 23"/>
          <p:cNvSpPr txBox="1"/>
          <p:nvPr/>
        </p:nvSpPr>
        <p:spPr>
          <a:xfrm>
            <a:off x="13004800" y="762000"/>
            <a:ext cx="18338800" cy="1191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 smtClean="0">
                <a:solidFill>
                  <a:srgbClr val="6D400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  <a:endParaRPr lang="pt-BR" sz="7200" b="1" dirty="0">
              <a:solidFill>
                <a:srgbClr val="6D400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2132310" y="3190811"/>
            <a:ext cx="19639020" cy="323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ts val="3550"/>
              </a:spcBef>
              <a:buClrTx/>
              <a:buSzPct val="80000"/>
              <a:buFontTx/>
              <a:buNone/>
            </a:pP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Nomes e Sobrenomes dos pesquisadores </a:t>
            </a:r>
            <a:r>
              <a:rPr lang="pt-BR" altLang="pt-BR" sz="3300" dirty="0" err="1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Nonono</a:t>
            </a: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 Nonono</a:t>
            </a:r>
            <a:r>
              <a:rPr lang="pt-BR" altLang="pt-BR" sz="3300" baseline="300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1</a:t>
            </a: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, </a:t>
            </a:r>
            <a:r>
              <a:rPr lang="pt-BR" altLang="pt-BR" sz="3300" dirty="0" err="1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Nonono</a:t>
            </a: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 Nonono</a:t>
            </a:r>
            <a:r>
              <a:rPr lang="pt-BR" altLang="pt-BR" sz="3300" baseline="300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2</a:t>
            </a: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, </a:t>
            </a:r>
            <a:r>
              <a:rPr lang="pt-BR" altLang="pt-BR" sz="3300" dirty="0" err="1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Nonono</a:t>
            </a: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 Nonono</a:t>
            </a:r>
            <a:r>
              <a:rPr lang="pt-BR" altLang="pt-BR" sz="3300" baseline="300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3</a:t>
            </a: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, </a:t>
            </a:r>
            <a:r>
              <a:rPr lang="pt-BR" altLang="pt-BR" sz="3300" dirty="0" err="1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Nonono</a:t>
            </a: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 Nonono</a:t>
            </a:r>
            <a:r>
              <a:rPr lang="pt-BR" altLang="pt-BR" sz="3300" baseline="300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4</a:t>
            </a: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.</a:t>
            </a:r>
          </a:p>
          <a:p>
            <a:pPr algn="r" eaLnBrk="1" hangingPunct="1">
              <a:lnSpc>
                <a:spcPct val="80000"/>
              </a:lnSpc>
              <a:spcBef>
                <a:spcPts val="3550"/>
              </a:spcBef>
              <a:buClrTx/>
              <a:buSzPct val="80000"/>
              <a:buFontTx/>
              <a:buNone/>
            </a:pP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1 Departamento/Curso e IES, 2 Departamento/Curso e IES, 3 Departamento/Curso e IES, 4 Departamento/Curso e IES.</a:t>
            </a:r>
          </a:p>
          <a:p>
            <a:pPr algn="r" eaLnBrk="1" hangingPunct="1">
              <a:lnSpc>
                <a:spcPct val="80000"/>
              </a:lnSpc>
              <a:spcBef>
                <a:spcPts val="3550"/>
              </a:spcBef>
              <a:buClrTx/>
              <a:buSzPct val="80000"/>
              <a:buFontTx/>
              <a:buNone/>
            </a:pP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Apoio financeiro: </a:t>
            </a:r>
            <a:r>
              <a:rPr lang="pt-BR" altLang="pt-BR" sz="3300" dirty="0" err="1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Nonono</a:t>
            </a: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 </a:t>
            </a:r>
            <a:r>
              <a:rPr lang="pt-BR" altLang="pt-BR" sz="3300" dirty="0" err="1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Nonono</a:t>
            </a:r>
            <a:r>
              <a:rPr lang="pt-BR" altLang="pt-BR" sz="33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. e-mail do autor principal</a:t>
            </a: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16656798" y="12677733"/>
            <a:ext cx="15120000" cy="24830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2440" tIns="41040" rIns="82440" bIns="41040">
            <a:spAutoFit/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3063"/>
              </a:spcBef>
              <a:buClrTx/>
              <a:buFontTx/>
              <a:buNone/>
            </a:pPr>
            <a:r>
              <a:rPr lang="pt-BR" altLang="pt-BR" sz="4900" dirty="0">
                <a:solidFill>
                  <a:schemeClr val="tx1"/>
                </a:solidFill>
                <a:latin typeface="Arial Black" panose="020B0A04020102020204" pitchFamily="34" charset="0"/>
              </a:rPr>
              <a:t>Discussão</a:t>
            </a:r>
          </a:p>
          <a:p>
            <a:pPr algn="just" eaLnBrk="1" hangingPunct="1">
              <a:buClrTx/>
              <a:buFontTx/>
              <a:buNone/>
            </a:pPr>
            <a:endParaRPr lang="pt-BR" altLang="pt-BR" sz="3600" dirty="0" smtClean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 smtClean="0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algn="just" eaLnBrk="1" hangingPunct="1">
              <a:buClrTx/>
              <a:buFontTx/>
              <a:buNone/>
            </a:pPr>
            <a:endParaRPr lang="pt-BR" altLang="pt-BR" sz="3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algn="just" eaLnBrk="1" hangingPunct="1">
              <a:buClrTx/>
              <a:buFontTx/>
              <a:buNone/>
            </a:pPr>
            <a:endParaRPr lang="pt-BR" altLang="pt-BR" sz="3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algn="just"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eaLnBrk="1" hangingPunct="1">
              <a:buClrTx/>
              <a:buFontTx/>
              <a:buNone/>
            </a:pPr>
            <a:endParaRPr lang="pt-BR" altLang="pt-BR" sz="5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pt-BR" altLang="pt-BR" sz="5000" dirty="0">
                <a:solidFill>
                  <a:schemeClr val="tx1"/>
                </a:solidFill>
                <a:latin typeface="Arial Black" panose="020B0A04020102020204" pitchFamily="34" charset="0"/>
              </a:rPr>
              <a:t>Conclusão</a:t>
            </a:r>
          </a:p>
          <a:p>
            <a:pPr eaLnBrk="1" hangingPunct="1">
              <a:buClrTx/>
              <a:buFontTx/>
              <a:buNone/>
            </a:pPr>
            <a:endParaRPr lang="pt-BR" altLang="pt-BR" dirty="0">
              <a:solidFill>
                <a:schemeClr val="tx1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  <a:p>
            <a:pPr eaLnBrk="1" hangingPunct="1">
              <a:buClrTx/>
              <a:buFontTx/>
              <a:buNone/>
            </a:pPr>
            <a:endParaRPr lang="pt-BR" altLang="pt-BR" sz="36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eaLnBrk="1" hangingPunct="1">
              <a:buClrTx/>
              <a:buFontTx/>
              <a:buNone/>
            </a:pPr>
            <a:r>
              <a:rPr lang="pt-BR" altLang="pt-BR" sz="5000" dirty="0">
                <a:solidFill>
                  <a:schemeClr val="tx1"/>
                </a:solidFill>
                <a:latin typeface="Arial Black" panose="020B0A04020102020204" pitchFamily="34" charset="0"/>
              </a:rPr>
              <a:t>Referências</a:t>
            </a:r>
          </a:p>
          <a:p>
            <a:pPr eaLnBrk="1" hangingPunct="1">
              <a:buClrTx/>
              <a:buFontTx/>
              <a:buNone/>
            </a:pPr>
            <a:endParaRPr lang="pt-BR" altLang="pt-BR" sz="3600" dirty="0">
              <a:solidFill>
                <a:schemeClr val="tx1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Pellentesque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in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et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vulputate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consequat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Vivamus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ut erat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eget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dolor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imperdiet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aliquam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ac eu est.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Mauris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condimentum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varius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elit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sit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amet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 Nam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convallis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pt-BR" altLang="pt-BR" sz="3600" dirty="0" err="1">
                <a:solidFill>
                  <a:schemeClr val="tx1"/>
                </a:solidFill>
                <a:latin typeface="Arial" panose="020B0604020202020204" pitchFamily="34" charset="0"/>
              </a:rPr>
              <a:t>mattis</a:t>
            </a:r>
            <a:r>
              <a:rPr lang="pt-BR" altLang="pt-BR" sz="3600" dirty="0">
                <a:solidFill>
                  <a:schemeClr val="tx1"/>
                </a:solidFill>
                <a:latin typeface="Arial" panose="020B0604020202020204" pitchFamily="34" charset="0"/>
              </a:rPr>
              <a:t> tempus.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654841" y="30652433"/>
            <a:ext cx="15120000" cy="280987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82440" tIns="41040" rIns="82440" bIns="41040">
            <a:spAutoFit/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ts val="4438"/>
              </a:spcBef>
              <a:buClrTx/>
              <a:buFontTx/>
              <a:buNone/>
            </a:pPr>
            <a:r>
              <a:rPr lang="pt-BR" altLang="pt-BR" sz="71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Gráfico</a:t>
            </a:r>
            <a:endParaRPr lang="pt-BR" altLang="pt-BR" sz="71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ts val="4438"/>
              </a:spcBef>
              <a:buClrTx/>
              <a:buFontTx/>
              <a:buNone/>
            </a:pPr>
            <a:r>
              <a:rPr lang="pt-BR" altLang="pt-BR" sz="7100" dirty="0">
                <a:solidFill>
                  <a:schemeClr val="tx1"/>
                </a:solidFill>
                <a:latin typeface="Arial Black" panose="020B0A04020102020204" pitchFamily="34" charset="0"/>
              </a:rPr>
              <a:t>Figura</a:t>
            </a:r>
          </a:p>
        </p:txBody>
      </p:sp>
      <p:sp>
        <p:nvSpPr>
          <p:cNvPr id="29" name="Rectangle 8"/>
          <p:cNvSpPr>
            <a:spLocks noChangeArrowheads="1"/>
          </p:cNvSpPr>
          <p:nvPr/>
        </p:nvSpPr>
        <p:spPr bwMode="auto">
          <a:xfrm>
            <a:off x="654841" y="34104013"/>
            <a:ext cx="151200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11480" tIns="205920" rIns="411480" bIns="20592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9pPr>
          </a:lstStyle>
          <a:p>
            <a:pPr algn="just">
              <a:buClrTx/>
              <a:buFontTx/>
              <a:buNone/>
            </a:pP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Figura 1.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quis,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16656798" y="7386804"/>
            <a:ext cx="151200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11480" tIns="205920" rIns="411480" bIns="20592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9pPr>
          </a:lstStyle>
          <a:p>
            <a:pPr algn="just">
              <a:buClrTx/>
              <a:buFontTx/>
              <a:buNone/>
            </a:pP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 1.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quis,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altLang="pt-B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16656798" y="9561500"/>
            <a:ext cx="15120000" cy="2809875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82440" tIns="41040" rIns="82440" bIns="41040">
            <a:spAutoFit/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ts val="4438"/>
              </a:spcBef>
              <a:buClrTx/>
              <a:buFontTx/>
              <a:buNone/>
            </a:pPr>
            <a:r>
              <a:rPr lang="pt-BR" altLang="pt-BR" sz="71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Gráfico</a:t>
            </a:r>
            <a:endParaRPr lang="pt-BR" altLang="pt-BR" sz="71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ts val="4438"/>
              </a:spcBef>
              <a:buClrTx/>
              <a:buFontTx/>
              <a:buNone/>
            </a:pPr>
            <a:r>
              <a:rPr lang="pt-BR" altLang="pt-BR" sz="7100" dirty="0">
                <a:solidFill>
                  <a:schemeClr val="tx1"/>
                </a:solidFill>
                <a:latin typeface="Arial Black" panose="020B0A04020102020204" pitchFamily="34" charset="0"/>
              </a:rPr>
              <a:t>Figura</a:t>
            </a:r>
          </a:p>
        </p:txBody>
      </p:sp>
    </p:spTree>
    <p:extLst>
      <p:ext uri="{BB962C8B-B14F-4D97-AF65-F5344CB8AC3E}">
        <p14:creationId xmlns:p14="http://schemas.microsoft.com/office/powerpoint/2010/main" xmlns="" val="29907498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815</Words>
  <Application>Microsoft Office PowerPoint</Application>
  <PresentationFormat>Personalizar</PresentationFormat>
  <Paragraphs>49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LG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Clarice Bastarz</dc:creator>
  <cp:lastModifiedBy>Marilise</cp:lastModifiedBy>
  <cp:revision>5</cp:revision>
  <dcterms:created xsi:type="dcterms:W3CDTF">2017-01-19T18:47:44Z</dcterms:created>
  <dcterms:modified xsi:type="dcterms:W3CDTF">2017-02-02T13:31:54Z</dcterms:modified>
</cp:coreProperties>
</file>