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Open Sans Bold" charset="1" panose="020B0806030504020204"/>
      <p:regular r:id="rId14"/>
    </p:embeddedFont>
    <p:embeddedFont>
      <p:font typeface="Arial Bold" charset="1" panose="020B0704020202020204"/>
      <p:regular r:id="rId15"/>
    </p:embeddedFont>
    <p:embeddedFont>
      <p:font typeface="Caladea" charset="1" panose="02040503050406030204"/>
      <p:regular r:id="rId16"/>
    </p:embeddedFont>
    <p:embeddedFont>
      <p:font typeface="Halimum" charset="1" panose="00000000000000000000"/>
      <p:regular r:id="rId17"/>
    </p:embeddedFont>
    <p:embeddedFont>
      <p:font typeface="Ekushey Puja" charset="1" panose="03080603080002020207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png" Type="http://schemas.openxmlformats.org/officeDocument/2006/relationships/image"/><Relationship Id="rId12" Target="../media/image21.png" Type="http://schemas.openxmlformats.org/officeDocument/2006/relationships/image"/><Relationship Id="rId13" Target="../media/image1.png" Type="http://schemas.openxmlformats.org/officeDocument/2006/relationships/image"/><Relationship Id="rId14" Target="../media/image2.png" Type="http://schemas.openxmlformats.org/officeDocument/2006/relationships/image"/><Relationship Id="rId15" Target="../media/image22.png" Type="http://schemas.openxmlformats.org/officeDocument/2006/relationships/image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Relationship Id="rId7" Target="../media/image8.png" Type="http://schemas.openxmlformats.org/officeDocument/2006/relationships/image"/><Relationship Id="rId8" Target="../media/image17.png" Type="http://schemas.openxmlformats.org/officeDocument/2006/relationships/image"/><Relationship Id="rId9" Target="../media/image1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75879" y="315049"/>
            <a:ext cx="2365496" cy="1578565"/>
          </a:xfrm>
          <a:custGeom>
            <a:avLst/>
            <a:gdLst/>
            <a:ahLst/>
            <a:cxnLst/>
            <a:rect r="r" b="b" t="t" l="l"/>
            <a:pathLst>
              <a:path h="1578565" w="2365496">
                <a:moveTo>
                  <a:pt x="0" y="0"/>
                </a:moveTo>
                <a:lnTo>
                  <a:pt x="2365495" y="0"/>
                </a:lnTo>
                <a:lnTo>
                  <a:pt x="2365495" y="1578565"/>
                </a:lnTo>
                <a:lnTo>
                  <a:pt x="0" y="15785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69" r="0" b="-1071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44000" y="0"/>
            <a:ext cx="2557078" cy="2427460"/>
          </a:xfrm>
          <a:custGeom>
            <a:avLst/>
            <a:gdLst/>
            <a:ahLst/>
            <a:cxnLst/>
            <a:rect r="r" b="b" t="t" l="l"/>
            <a:pathLst>
              <a:path h="2427460" w="2557078">
                <a:moveTo>
                  <a:pt x="0" y="0"/>
                </a:moveTo>
                <a:lnTo>
                  <a:pt x="2557078" y="0"/>
                </a:lnTo>
                <a:lnTo>
                  <a:pt x="2557078" y="2427460"/>
                </a:lnTo>
                <a:lnTo>
                  <a:pt x="0" y="24274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17" r="0" b="-452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4156277"/>
            <a:ext cx="7694357" cy="1177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40"/>
              </a:lnSpc>
            </a:pPr>
            <a:r>
              <a:rPr lang="en-US" sz="6885" b="true">
                <a:solidFill>
                  <a:srgbClr val="1E02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SEU TÍTULO AQUI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0" y="7248761"/>
            <a:ext cx="1543984" cy="588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25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45522" y="8097527"/>
            <a:ext cx="4130356" cy="1778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84"/>
              </a:lnSpc>
            </a:pPr>
            <a:r>
              <a:rPr lang="en-US" b="true" sz="3139" spc="313">
                <a:solidFill>
                  <a:srgbClr val="1E0255"/>
                </a:solidFill>
                <a:latin typeface="Arial Bold"/>
                <a:ea typeface="Arial Bold"/>
                <a:cs typeface="Arial Bold"/>
                <a:sym typeface="Arial Bold"/>
              </a:rPr>
              <a:t>Autor: </a:t>
            </a:r>
          </a:p>
          <a:p>
            <a:pPr algn="l">
              <a:lnSpc>
                <a:spcPts val="3484"/>
              </a:lnSpc>
            </a:pPr>
            <a:r>
              <a:rPr lang="en-US" b="true" sz="3139" spc="313">
                <a:solidFill>
                  <a:srgbClr val="1E0255"/>
                </a:solidFill>
                <a:latin typeface="Arial Bold"/>
                <a:ea typeface="Arial Bold"/>
                <a:cs typeface="Arial Bold"/>
                <a:sym typeface="Arial Bold"/>
              </a:rPr>
              <a:t>Co-autor(es):</a:t>
            </a:r>
          </a:p>
          <a:p>
            <a:pPr algn="l">
              <a:lnSpc>
                <a:spcPts val="3484"/>
              </a:lnSpc>
            </a:pPr>
            <a:r>
              <a:rPr lang="en-US" b="true" sz="3139" spc="313">
                <a:solidFill>
                  <a:srgbClr val="1E0255"/>
                </a:solidFill>
                <a:latin typeface="Arial Bold"/>
                <a:ea typeface="Arial Bold"/>
                <a:cs typeface="Arial Bold"/>
                <a:sym typeface="Arial Bold"/>
              </a:rPr>
              <a:t>Orientador/a: </a:t>
            </a:r>
          </a:p>
          <a:p>
            <a:pPr algn="l">
              <a:lnSpc>
                <a:spcPts val="3484"/>
              </a:lnSpc>
            </a:pPr>
            <a:r>
              <a:rPr lang="en-US" b="true" sz="3139" spc="313">
                <a:solidFill>
                  <a:srgbClr val="1E0255"/>
                </a:solidFill>
                <a:latin typeface="Arial Bold"/>
                <a:ea typeface="Arial Bold"/>
                <a:cs typeface="Arial Bold"/>
                <a:sym typeface="Arial Bold"/>
              </a:rPr>
              <a:t>Instituição</a:t>
            </a:r>
          </a:p>
        </p:txBody>
      </p:sp>
      <p:grpSp>
        <p:nvGrpSpPr>
          <p:cNvPr name="Group 7" id="7"/>
          <p:cNvGrpSpPr/>
          <p:nvPr/>
        </p:nvGrpSpPr>
        <p:grpSpPr>
          <a:xfrm rot="-1341126">
            <a:off x="9183459" y="-2023169"/>
            <a:ext cx="12777426" cy="16433181"/>
            <a:chOff x="0" y="0"/>
            <a:chExt cx="17036568" cy="21910908"/>
          </a:xfrm>
        </p:grpSpPr>
        <p:sp>
          <p:nvSpPr>
            <p:cNvPr name="Freeform 8" id="8"/>
            <p:cNvSpPr/>
            <p:nvPr/>
          </p:nvSpPr>
          <p:spPr>
            <a:xfrm flipH="false" flipV="false" rot="-3267935">
              <a:off x="7279803" y="1348009"/>
              <a:ext cx="6596074" cy="6379164"/>
            </a:xfrm>
            <a:custGeom>
              <a:avLst/>
              <a:gdLst/>
              <a:ahLst/>
              <a:cxnLst/>
              <a:rect r="r" b="b" t="t" l="l"/>
              <a:pathLst>
                <a:path h="6379164" w="6596074">
                  <a:moveTo>
                    <a:pt x="0" y="0"/>
                  </a:moveTo>
                  <a:lnTo>
                    <a:pt x="6596074" y="0"/>
                  </a:lnTo>
                  <a:lnTo>
                    <a:pt x="6596074" y="6379164"/>
                  </a:lnTo>
                  <a:lnTo>
                    <a:pt x="0" y="6379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40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3267935">
              <a:off x="7672420" y="1508344"/>
              <a:ext cx="6264500" cy="6058493"/>
            </a:xfrm>
            <a:custGeom>
              <a:avLst/>
              <a:gdLst/>
              <a:ahLst/>
              <a:cxnLst/>
              <a:rect r="r" b="b" t="t" l="l"/>
              <a:pathLst>
                <a:path h="6058493" w="6264500">
                  <a:moveTo>
                    <a:pt x="0" y="0"/>
                  </a:moveTo>
                  <a:lnTo>
                    <a:pt x="6264500" y="0"/>
                  </a:lnTo>
                  <a:lnTo>
                    <a:pt x="6264500" y="6058494"/>
                  </a:lnTo>
                  <a:lnTo>
                    <a:pt x="0" y="6058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40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030623">
              <a:off x="9381054" y="3597412"/>
              <a:ext cx="6462600" cy="6250079"/>
            </a:xfrm>
            <a:custGeom>
              <a:avLst/>
              <a:gdLst/>
              <a:ahLst/>
              <a:cxnLst/>
              <a:rect r="r" b="b" t="t" l="l"/>
              <a:pathLst>
                <a:path h="6250079" w="6462600">
                  <a:moveTo>
                    <a:pt x="0" y="0"/>
                  </a:moveTo>
                  <a:lnTo>
                    <a:pt x="6462599" y="0"/>
                  </a:lnTo>
                  <a:lnTo>
                    <a:pt x="6462599" y="6250079"/>
                  </a:lnTo>
                  <a:lnTo>
                    <a:pt x="0" y="62500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340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2030623">
              <a:off x="9543486" y="3754502"/>
              <a:ext cx="6137735" cy="5935898"/>
            </a:xfrm>
            <a:custGeom>
              <a:avLst/>
              <a:gdLst/>
              <a:ahLst/>
              <a:cxnLst/>
              <a:rect r="r" b="b" t="t" l="l"/>
              <a:pathLst>
                <a:path h="5935898" w="6137735">
                  <a:moveTo>
                    <a:pt x="0" y="0"/>
                  </a:moveTo>
                  <a:lnTo>
                    <a:pt x="6137735" y="0"/>
                  </a:lnTo>
                  <a:lnTo>
                    <a:pt x="6137735" y="5935898"/>
                  </a:lnTo>
                  <a:lnTo>
                    <a:pt x="0" y="5935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340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448606">
              <a:off x="5899018" y="7851927"/>
              <a:ext cx="8652906" cy="7663554"/>
            </a:xfrm>
            <a:custGeom>
              <a:avLst/>
              <a:gdLst/>
              <a:ahLst/>
              <a:cxnLst/>
              <a:rect r="r" b="b" t="t" l="l"/>
              <a:pathLst>
                <a:path h="7663554" w="8652906">
                  <a:moveTo>
                    <a:pt x="0" y="0"/>
                  </a:moveTo>
                  <a:lnTo>
                    <a:pt x="8652906" y="0"/>
                  </a:lnTo>
                  <a:lnTo>
                    <a:pt x="8652906" y="7663554"/>
                  </a:lnTo>
                  <a:lnTo>
                    <a:pt x="0" y="7663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8311" r="0" b="-4598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448606">
              <a:off x="6293908" y="8262791"/>
              <a:ext cx="8217938" cy="7278320"/>
            </a:xfrm>
            <a:custGeom>
              <a:avLst/>
              <a:gdLst/>
              <a:ahLst/>
              <a:cxnLst/>
              <a:rect r="r" b="b" t="t" l="l"/>
              <a:pathLst>
                <a:path h="7278320" w="8217938">
                  <a:moveTo>
                    <a:pt x="0" y="0"/>
                  </a:moveTo>
                  <a:lnTo>
                    <a:pt x="8217938" y="0"/>
                  </a:lnTo>
                  <a:lnTo>
                    <a:pt x="8217938" y="7278319"/>
                  </a:lnTo>
                  <a:lnTo>
                    <a:pt x="0" y="7278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8311" r="0" b="-4598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2251393">
              <a:off x="1579507" y="11443097"/>
              <a:ext cx="9499411" cy="8413272"/>
            </a:xfrm>
            <a:custGeom>
              <a:avLst/>
              <a:gdLst/>
              <a:ahLst/>
              <a:cxnLst/>
              <a:rect r="r" b="b" t="t" l="l"/>
              <a:pathLst>
                <a:path h="8413272" w="9499411">
                  <a:moveTo>
                    <a:pt x="0" y="0"/>
                  </a:moveTo>
                  <a:lnTo>
                    <a:pt x="9499411" y="0"/>
                  </a:lnTo>
                  <a:lnTo>
                    <a:pt x="9499411" y="8413272"/>
                  </a:lnTo>
                  <a:lnTo>
                    <a:pt x="0" y="8413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8311" r="0" b="-4598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2251393">
              <a:off x="1802377" y="11999594"/>
              <a:ext cx="9021890" cy="7990350"/>
            </a:xfrm>
            <a:custGeom>
              <a:avLst/>
              <a:gdLst/>
              <a:ahLst/>
              <a:cxnLst/>
              <a:rect r="r" b="b" t="t" l="l"/>
              <a:pathLst>
                <a:path h="7990350" w="9021890">
                  <a:moveTo>
                    <a:pt x="0" y="0"/>
                  </a:moveTo>
                  <a:lnTo>
                    <a:pt x="9021890" y="0"/>
                  </a:lnTo>
                  <a:lnTo>
                    <a:pt x="9021890" y="7990350"/>
                  </a:lnTo>
                  <a:lnTo>
                    <a:pt x="0" y="7990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-8311" r="0" b="-4598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771992" y="133344"/>
            <a:ext cx="2399079" cy="1941974"/>
            <a:chOff x="0" y="0"/>
            <a:chExt cx="3198771" cy="258929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1325000"/>
              <a:ext cx="3198771" cy="1264299"/>
            </a:xfrm>
            <a:custGeom>
              <a:avLst/>
              <a:gdLst/>
              <a:ahLst/>
              <a:cxnLst/>
              <a:rect r="r" b="b" t="t" l="l"/>
              <a:pathLst>
                <a:path h="1264299" w="3198771">
                  <a:moveTo>
                    <a:pt x="0" y="0"/>
                  </a:moveTo>
                  <a:lnTo>
                    <a:pt x="3198771" y="0"/>
                  </a:lnTo>
                  <a:lnTo>
                    <a:pt x="3198771" y="1264299"/>
                  </a:lnTo>
                  <a:lnTo>
                    <a:pt x="0" y="12642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-2700000">
              <a:off x="800936" y="70391"/>
              <a:ext cx="689615" cy="1184218"/>
            </a:xfrm>
            <a:custGeom>
              <a:avLst/>
              <a:gdLst/>
              <a:ahLst/>
              <a:cxnLst/>
              <a:rect r="r" b="b" t="t" l="l"/>
              <a:pathLst>
                <a:path h="1184218" w="689615">
                  <a:moveTo>
                    <a:pt x="0" y="0"/>
                  </a:moveTo>
                  <a:lnTo>
                    <a:pt x="689615" y="0"/>
                  </a:lnTo>
                  <a:lnTo>
                    <a:pt x="689615" y="1184218"/>
                  </a:lnTo>
                  <a:lnTo>
                    <a:pt x="0" y="1184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602" t="-2096" r="0" b="-18471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94793" y="71788"/>
              <a:ext cx="1054138" cy="15912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915"/>
                </a:lnSpc>
              </a:pPr>
              <a:r>
                <a:rPr lang="en-US" sz="7082">
                  <a:solidFill>
                    <a:srgbClr val="542957"/>
                  </a:solidFill>
                  <a:latin typeface="Caladea"/>
                  <a:ea typeface="Caladea"/>
                  <a:cs typeface="Caladea"/>
                  <a:sym typeface="Caladea"/>
                </a:rPr>
                <a:t>10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477091" y="1065305"/>
              <a:ext cx="1543681" cy="4812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 spc="-2">
                  <a:solidFill>
                    <a:srgbClr val="542957"/>
                  </a:solidFill>
                  <a:latin typeface="Halimum"/>
                  <a:ea typeface="Halimum"/>
                  <a:cs typeface="Halimum"/>
                  <a:sym typeface="Halimum"/>
                </a:rPr>
                <a:t>anos</a:t>
              </a:r>
            </a:p>
          </p:txBody>
        </p:sp>
        <p:sp>
          <p:nvSpPr>
            <p:cNvPr name="Freeform 21" id="21"/>
            <p:cNvSpPr/>
            <p:nvPr/>
          </p:nvSpPr>
          <p:spPr>
            <a:xfrm flipH="true" flipV="false" rot="-1672279">
              <a:off x="333960" y="757518"/>
              <a:ext cx="688906" cy="1138093"/>
            </a:xfrm>
            <a:custGeom>
              <a:avLst/>
              <a:gdLst/>
              <a:ahLst/>
              <a:cxnLst/>
              <a:rect r="r" b="b" t="t" l="l"/>
              <a:pathLst>
                <a:path h="1138093" w="688906">
                  <a:moveTo>
                    <a:pt x="688906" y="0"/>
                  </a:moveTo>
                  <a:lnTo>
                    <a:pt x="0" y="0"/>
                  </a:lnTo>
                  <a:lnTo>
                    <a:pt x="0" y="1138092"/>
                  </a:lnTo>
                  <a:lnTo>
                    <a:pt x="688906" y="1138092"/>
                  </a:lnTo>
                  <a:lnTo>
                    <a:pt x="688906" y="0"/>
                  </a:lnTo>
                  <a:close/>
                </a:path>
              </a:pathLst>
            </a:custGeom>
            <a:blipFill>
              <a:blip r:embed="rId11"/>
              <a:stretch>
                <a:fillRect l="-10129" t="-46745" r="-7666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132500" y="1558936"/>
              <a:ext cx="25958" cy="27088"/>
            </a:xfrm>
            <a:custGeom>
              <a:avLst/>
              <a:gdLst/>
              <a:ahLst/>
              <a:cxnLst/>
              <a:rect r="r" b="b" t="t" l="l"/>
              <a:pathLst>
                <a:path h="27088" w="25958">
                  <a:moveTo>
                    <a:pt x="0" y="0"/>
                  </a:moveTo>
                  <a:lnTo>
                    <a:pt x="25958" y="0"/>
                  </a:lnTo>
                  <a:lnTo>
                    <a:pt x="25958" y="27088"/>
                  </a:lnTo>
                  <a:lnTo>
                    <a:pt x="0" y="270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-28193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 rot="0">
              <a:off x="828499" y="1457492"/>
              <a:ext cx="659919" cy="1838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146"/>
                </a:lnSpc>
              </a:pPr>
              <a:r>
                <a:rPr lang="en-US" sz="818" spc="0">
                  <a:solidFill>
                    <a:srgbClr val="542957"/>
                  </a:solidFill>
                  <a:latin typeface="Ekushey Puja"/>
                  <a:ea typeface="Ekushey Puja"/>
                  <a:cs typeface="Ekushey Puja"/>
                  <a:sym typeface="Ekushey Puja"/>
                </a:rPr>
                <a:t>2016  2026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15770">
            <a:off x="-1695731" y="7729677"/>
            <a:ext cx="20902998" cy="4574931"/>
            <a:chOff x="0" y="0"/>
            <a:chExt cx="27870664" cy="6099908"/>
          </a:xfrm>
        </p:grpSpPr>
        <p:sp>
          <p:nvSpPr>
            <p:cNvPr name="Freeform 3" id="3"/>
            <p:cNvSpPr/>
            <p:nvPr/>
          </p:nvSpPr>
          <p:spPr>
            <a:xfrm flipH="false" flipV="false" rot="2761948">
              <a:off x="18481174" y="163027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2364562">
              <a:off x="21085830" y="164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1527592">
              <a:off x="23907015" y="188613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2761948">
              <a:off x="18702863" y="1852155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2364562">
              <a:off x="21307519" y="1869662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27592">
              <a:off x="24128704" y="2108019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2761948">
              <a:off x="9674942" y="1361478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2364562">
              <a:off x="12279598" y="137898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1527592">
              <a:off x="15100784" y="1617342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2761948">
              <a:off x="9674942" y="1075046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2364562">
              <a:off x="12241643" y="123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1527592">
              <a:off x="15245872" y="1401431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2364562">
              <a:off x="3330492" y="993930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5366" r="0" b="-5366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1527592">
              <a:off x="6151678" y="123228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2364562">
              <a:off x="3440373" y="81272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5366" r="0" b="-5366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1527592">
              <a:off x="6330147" y="112029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624599" y="616296"/>
            <a:ext cx="7694357" cy="1177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40"/>
              </a:lnSpc>
            </a:pPr>
            <a:r>
              <a:rPr lang="en-US" sz="6885" b="true">
                <a:solidFill>
                  <a:srgbClr val="1E02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15770">
            <a:off x="-1695731" y="7729677"/>
            <a:ext cx="20902998" cy="4574931"/>
            <a:chOff x="0" y="0"/>
            <a:chExt cx="27870664" cy="6099908"/>
          </a:xfrm>
        </p:grpSpPr>
        <p:sp>
          <p:nvSpPr>
            <p:cNvPr name="Freeform 3" id="3"/>
            <p:cNvSpPr/>
            <p:nvPr/>
          </p:nvSpPr>
          <p:spPr>
            <a:xfrm flipH="false" flipV="false" rot="2761948">
              <a:off x="18481174" y="163027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2364562">
              <a:off x="21085830" y="164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1527592">
              <a:off x="23907015" y="188613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2761948">
              <a:off x="18702863" y="1852155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2364562">
              <a:off x="21307519" y="1869662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27592">
              <a:off x="24128704" y="2108019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2761948">
              <a:off x="9674942" y="1361478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2364562">
              <a:off x="12279598" y="137898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1527592">
              <a:off x="15100784" y="1617342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2761948">
              <a:off x="9674942" y="1075046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2364562">
              <a:off x="12241643" y="123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1527592">
              <a:off x="15245872" y="1401431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2364562">
              <a:off x="3330492" y="993930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5366" r="0" b="-5366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1527592">
              <a:off x="6151678" y="123228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2364562">
              <a:off x="3440373" y="81272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5366" r="0" b="-5366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1527592">
              <a:off x="6330147" y="112029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624599" y="616296"/>
            <a:ext cx="7694357" cy="2396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40"/>
              </a:lnSpc>
            </a:pPr>
            <a:r>
              <a:rPr lang="en-US" sz="6885" b="true">
                <a:solidFill>
                  <a:srgbClr val="1E02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METODOLOGIA</a:t>
            </a:r>
          </a:p>
          <a:p>
            <a:pPr algn="l">
              <a:lnSpc>
                <a:spcPts val="964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15770">
            <a:off x="-1695731" y="7729677"/>
            <a:ext cx="20902998" cy="4574931"/>
            <a:chOff x="0" y="0"/>
            <a:chExt cx="27870664" cy="6099908"/>
          </a:xfrm>
        </p:grpSpPr>
        <p:sp>
          <p:nvSpPr>
            <p:cNvPr name="Freeform 3" id="3"/>
            <p:cNvSpPr/>
            <p:nvPr/>
          </p:nvSpPr>
          <p:spPr>
            <a:xfrm flipH="false" flipV="false" rot="2761948">
              <a:off x="18481174" y="163027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2364562">
              <a:off x="21085830" y="164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1527592">
              <a:off x="23907015" y="188613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2761948">
              <a:off x="18702863" y="1852155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2364562">
              <a:off x="21307519" y="1869662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27592">
              <a:off x="24128704" y="2108019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2761948">
              <a:off x="9674942" y="1361478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2364562">
              <a:off x="12279598" y="137898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1527592">
              <a:off x="15100784" y="1617342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2761948">
              <a:off x="9674942" y="1075046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2364562">
              <a:off x="12241643" y="123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1527592">
              <a:off x="15245872" y="1401431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2364562">
              <a:off x="3330492" y="993930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5366" r="0" b="-5366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1527592">
              <a:off x="6151678" y="123228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2364562">
              <a:off x="3440373" y="81272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5366" r="0" b="-5366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1527592">
              <a:off x="6330147" y="112029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652424" y="1186072"/>
            <a:ext cx="9502984" cy="1177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40"/>
              </a:lnSpc>
            </a:pPr>
            <a:r>
              <a:rPr lang="en-US" sz="6885" b="true">
                <a:solidFill>
                  <a:srgbClr val="1E02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DESENVOLVIMENTO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15770">
            <a:off x="-1695731" y="7729677"/>
            <a:ext cx="20902998" cy="4574931"/>
            <a:chOff x="0" y="0"/>
            <a:chExt cx="27870664" cy="6099908"/>
          </a:xfrm>
        </p:grpSpPr>
        <p:sp>
          <p:nvSpPr>
            <p:cNvPr name="Freeform 3" id="3"/>
            <p:cNvSpPr/>
            <p:nvPr/>
          </p:nvSpPr>
          <p:spPr>
            <a:xfrm flipH="false" flipV="false" rot="2761948">
              <a:off x="18481174" y="163027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2364562">
              <a:off x="21085830" y="164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1527592">
              <a:off x="23907015" y="188613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2761948">
              <a:off x="18702863" y="1852155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2364562">
              <a:off x="21307519" y="1869662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27592">
              <a:off x="24128704" y="2108019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2761948">
              <a:off x="9674942" y="1361478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2364562">
              <a:off x="12279598" y="137898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1527592">
              <a:off x="15100784" y="1617342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2761948">
              <a:off x="9674942" y="1075046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2364562">
              <a:off x="12241643" y="123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1527592">
              <a:off x="15245872" y="1401431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2364562">
              <a:off x="3330492" y="993930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5366" r="0" b="-5366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1527592">
              <a:off x="6151678" y="123228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2364562">
              <a:off x="3440373" y="81272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5366" r="0" b="-5366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1527592">
              <a:off x="6330147" y="112029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652424" y="1186072"/>
            <a:ext cx="9502984" cy="1177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40"/>
              </a:lnSpc>
            </a:pPr>
            <a:r>
              <a:rPr lang="en-US" sz="6885" b="true">
                <a:solidFill>
                  <a:srgbClr val="1E02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RESULTADOS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15770">
            <a:off x="-1695731" y="7729677"/>
            <a:ext cx="20902998" cy="4574931"/>
            <a:chOff x="0" y="0"/>
            <a:chExt cx="27870664" cy="6099908"/>
          </a:xfrm>
        </p:grpSpPr>
        <p:sp>
          <p:nvSpPr>
            <p:cNvPr name="Freeform 3" id="3"/>
            <p:cNvSpPr/>
            <p:nvPr/>
          </p:nvSpPr>
          <p:spPr>
            <a:xfrm flipH="false" flipV="false" rot="2761948">
              <a:off x="18481174" y="163027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2364562">
              <a:off x="21085830" y="164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1527592">
              <a:off x="23907015" y="188613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2761948">
              <a:off x="18702863" y="1852155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2364562">
              <a:off x="21307519" y="1869662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27592">
              <a:off x="24128704" y="2108019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2761948">
              <a:off x="9674942" y="1361478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2364562">
              <a:off x="12279598" y="137898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1527592">
              <a:off x="15100784" y="1617342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2761948">
              <a:off x="9674942" y="1075046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2364562">
              <a:off x="12241643" y="123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1527592">
              <a:off x="15245872" y="1401431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2364562">
              <a:off x="3330492" y="993930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5366" r="0" b="-5366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1527592">
              <a:off x="6151678" y="123228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2364562">
              <a:off x="3440373" y="81272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5366" r="0" b="-5366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1527592">
              <a:off x="6330147" y="112029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652424" y="1186072"/>
            <a:ext cx="13287188" cy="1177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40"/>
              </a:lnSpc>
            </a:pPr>
            <a:r>
              <a:rPr lang="en-US" sz="6885" b="true">
                <a:solidFill>
                  <a:srgbClr val="1E02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CONSIDERAÇÕES FINAIS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15770">
            <a:off x="-1695731" y="7729677"/>
            <a:ext cx="20902998" cy="4574931"/>
            <a:chOff x="0" y="0"/>
            <a:chExt cx="27870664" cy="6099908"/>
          </a:xfrm>
        </p:grpSpPr>
        <p:sp>
          <p:nvSpPr>
            <p:cNvPr name="Freeform 3" id="3"/>
            <p:cNvSpPr/>
            <p:nvPr/>
          </p:nvSpPr>
          <p:spPr>
            <a:xfrm flipH="false" flipV="false" rot="2761948">
              <a:off x="18481174" y="163027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2364562">
              <a:off x="21085830" y="164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1527592">
              <a:off x="23907015" y="188613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2761948">
              <a:off x="18702863" y="1852155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2364562">
              <a:off x="21307519" y="1869662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27592">
              <a:off x="24128704" y="2108019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2761948">
              <a:off x="9674942" y="1361478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2364562">
              <a:off x="12279598" y="137898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19"/>
                  </a:lnTo>
                  <a:lnTo>
                    <a:pt x="0" y="3417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1527592">
              <a:off x="15100784" y="1617342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2761948">
              <a:off x="9674942" y="1075046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1" y="0"/>
                  </a:lnTo>
                  <a:lnTo>
                    <a:pt x="2915021" y="3255288"/>
                  </a:lnTo>
                  <a:lnTo>
                    <a:pt x="0" y="3255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2364562">
              <a:off x="12241643" y="1237781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09" y="0"/>
                  </a:lnTo>
                  <a:lnTo>
                    <a:pt x="3784309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366" r="0" b="-5366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1527592">
              <a:off x="15245872" y="1401431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7" y="0"/>
                  </a:lnTo>
                  <a:lnTo>
                    <a:pt x="3255287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4261" r="0" b="-4261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2364562">
              <a:off x="3330492" y="993930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5366" r="0" b="-5366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1527592">
              <a:off x="6151678" y="123228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4"/>
                  </a:lnTo>
                  <a:lnTo>
                    <a:pt x="0" y="2999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2761948">
              <a:off x="725837" y="976423"/>
              <a:ext cx="2915020" cy="3255288"/>
            </a:xfrm>
            <a:custGeom>
              <a:avLst/>
              <a:gdLst/>
              <a:ahLst/>
              <a:cxnLst/>
              <a:rect r="r" b="b" t="t" l="l"/>
              <a:pathLst>
                <a:path h="3255288" w="2915020">
                  <a:moveTo>
                    <a:pt x="0" y="0"/>
                  </a:moveTo>
                  <a:lnTo>
                    <a:pt x="2915020" y="0"/>
                  </a:lnTo>
                  <a:lnTo>
                    <a:pt x="2915020" y="3255287"/>
                  </a:lnTo>
                  <a:lnTo>
                    <a:pt x="0" y="3255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36" t="0" r="-5836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2364562">
              <a:off x="3440373" y="812726"/>
              <a:ext cx="3784309" cy="3417519"/>
            </a:xfrm>
            <a:custGeom>
              <a:avLst/>
              <a:gdLst/>
              <a:ahLst/>
              <a:cxnLst/>
              <a:rect r="r" b="b" t="t" l="l"/>
              <a:pathLst>
                <a:path h="3417519" w="3784309">
                  <a:moveTo>
                    <a:pt x="0" y="0"/>
                  </a:moveTo>
                  <a:lnTo>
                    <a:pt x="3784310" y="0"/>
                  </a:lnTo>
                  <a:lnTo>
                    <a:pt x="3784310" y="3417520"/>
                  </a:lnTo>
                  <a:lnTo>
                    <a:pt x="0" y="3417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5366" r="0" b="-5366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1527592">
              <a:off x="6330147" y="1120297"/>
              <a:ext cx="3255288" cy="2999625"/>
            </a:xfrm>
            <a:custGeom>
              <a:avLst/>
              <a:gdLst/>
              <a:ahLst/>
              <a:cxnLst/>
              <a:rect r="r" b="b" t="t" l="l"/>
              <a:pathLst>
                <a:path h="2999625" w="3255288">
                  <a:moveTo>
                    <a:pt x="0" y="0"/>
                  </a:moveTo>
                  <a:lnTo>
                    <a:pt x="3255288" y="0"/>
                  </a:lnTo>
                  <a:lnTo>
                    <a:pt x="3255288" y="2999625"/>
                  </a:lnTo>
                  <a:lnTo>
                    <a:pt x="0" y="299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4261" r="0" b="-4261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652424" y="1186072"/>
            <a:ext cx="13287188" cy="1177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40"/>
              </a:lnSpc>
            </a:pPr>
            <a:r>
              <a:rPr lang="en-US" sz="6885" b="true">
                <a:solidFill>
                  <a:srgbClr val="1E02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REFERÊNCIAS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7248761"/>
            <a:ext cx="1543984" cy="588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25"/>
              </a:lnSpc>
            </a:pPr>
          </a:p>
        </p:txBody>
      </p:sp>
      <p:grpSp>
        <p:nvGrpSpPr>
          <p:cNvPr name="Group 3" id="3"/>
          <p:cNvGrpSpPr/>
          <p:nvPr/>
        </p:nvGrpSpPr>
        <p:grpSpPr>
          <a:xfrm rot="-1750013">
            <a:off x="11604236" y="-2557372"/>
            <a:ext cx="12777426" cy="16433181"/>
            <a:chOff x="0" y="0"/>
            <a:chExt cx="17036568" cy="21910908"/>
          </a:xfrm>
        </p:grpSpPr>
        <p:sp>
          <p:nvSpPr>
            <p:cNvPr name="Freeform 4" id="4"/>
            <p:cNvSpPr/>
            <p:nvPr/>
          </p:nvSpPr>
          <p:spPr>
            <a:xfrm flipH="false" flipV="false" rot="-3267935">
              <a:off x="7279803" y="1348009"/>
              <a:ext cx="6596074" cy="6379164"/>
            </a:xfrm>
            <a:custGeom>
              <a:avLst/>
              <a:gdLst/>
              <a:ahLst/>
              <a:cxnLst/>
              <a:rect r="r" b="b" t="t" l="l"/>
              <a:pathLst>
                <a:path h="6379164" w="6596074">
                  <a:moveTo>
                    <a:pt x="0" y="0"/>
                  </a:moveTo>
                  <a:lnTo>
                    <a:pt x="6596074" y="0"/>
                  </a:lnTo>
                  <a:lnTo>
                    <a:pt x="6596074" y="6379164"/>
                  </a:lnTo>
                  <a:lnTo>
                    <a:pt x="0" y="6379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40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3267935">
              <a:off x="7672420" y="1508344"/>
              <a:ext cx="6264500" cy="6058493"/>
            </a:xfrm>
            <a:custGeom>
              <a:avLst/>
              <a:gdLst/>
              <a:ahLst/>
              <a:cxnLst/>
              <a:rect r="r" b="b" t="t" l="l"/>
              <a:pathLst>
                <a:path h="6058493" w="6264500">
                  <a:moveTo>
                    <a:pt x="0" y="0"/>
                  </a:moveTo>
                  <a:lnTo>
                    <a:pt x="6264500" y="0"/>
                  </a:lnTo>
                  <a:lnTo>
                    <a:pt x="6264500" y="6058494"/>
                  </a:lnTo>
                  <a:lnTo>
                    <a:pt x="0" y="6058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40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2030623">
              <a:off x="9381054" y="3597412"/>
              <a:ext cx="6462600" cy="6250079"/>
            </a:xfrm>
            <a:custGeom>
              <a:avLst/>
              <a:gdLst/>
              <a:ahLst/>
              <a:cxnLst/>
              <a:rect r="r" b="b" t="t" l="l"/>
              <a:pathLst>
                <a:path h="6250079" w="6462600">
                  <a:moveTo>
                    <a:pt x="0" y="0"/>
                  </a:moveTo>
                  <a:lnTo>
                    <a:pt x="6462599" y="0"/>
                  </a:lnTo>
                  <a:lnTo>
                    <a:pt x="6462599" y="6250079"/>
                  </a:lnTo>
                  <a:lnTo>
                    <a:pt x="0" y="62500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40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2030623">
              <a:off x="9543486" y="3754502"/>
              <a:ext cx="6137735" cy="5935898"/>
            </a:xfrm>
            <a:custGeom>
              <a:avLst/>
              <a:gdLst/>
              <a:ahLst/>
              <a:cxnLst/>
              <a:rect r="r" b="b" t="t" l="l"/>
              <a:pathLst>
                <a:path h="5935898" w="6137735">
                  <a:moveTo>
                    <a:pt x="0" y="0"/>
                  </a:moveTo>
                  <a:lnTo>
                    <a:pt x="6137735" y="0"/>
                  </a:lnTo>
                  <a:lnTo>
                    <a:pt x="6137735" y="5935898"/>
                  </a:lnTo>
                  <a:lnTo>
                    <a:pt x="0" y="5935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40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448606">
              <a:off x="5899018" y="7851927"/>
              <a:ext cx="8652906" cy="7663554"/>
            </a:xfrm>
            <a:custGeom>
              <a:avLst/>
              <a:gdLst/>
              <a:ahLst/>
              <a:cxnLst/>
              <a:rect r="r" b="b" t="t" l="l"/>
              <a:pathLst>
                <a:path h="7663554" w="8652906">
                  <a:moveTo>
                    <a:pt x="0" y="0"/>
                  </a:moveTo>
                  <a:lnTo>
                    <a:pt x="8652906" y="0"/>
                  </a:lnTo>
                  <a:lnTo>
                    <a:pt x="8652906" y="7663554"/>
                  </a:lnTo>
                  <a:lnTo>
                    <a:pt x="0" y="7663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8311" r="0" b="-459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448606">
              <a:off x="6293908" y="8262791"/>
              <a:ext cx="8217938" cy="7278320"/>
            </a:xfrm>
            <a:custGeom>
              <a:avLst/>
              <a:gdLst/>
              <a:ahLst/>
              <a:cxnLst/>
              <a:rect r="r" b="b" t="t" l="l"/>
              <a:pathLst>
                <a:path h="7278320" w="8217938">
                  <a:moveTo>
                    <a:pt x="0" y="0"/>
                  </a:moveTo>
                  <a:lnTo>
                    <a:pt x="8217938" y="0"/>
                  </a:lnTo>
                  <a:lnTo>
                    <a:pt x="8217938" y="7278319"/>
                  </a:lnTo>
                  <a:lnTo>
                    <a:pt x="0" y="7278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8311" r="0" b="-4598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2251393">
              <a:off x="1579507" y="11443097"/>
              <a:ext cx="9499411" cy="8413272"/>
            </a:xfrm>
            <a:custGeom>
              <a:avLst/>
              <a:gdLst/>
              <a:ahLst/>
              <a:cxnLst/>
              <a:rect r="r" b="b" t="t" l="l"/>
              <a:pathLst>
                <a:path h="8413272" w="9499411">
                  <a:moveTo>
                    <a:pt x="0" y="0"/>
                  </a:moveTo>
                  <a:lnTo>
                    <a:pt x="9499411" y="0"/>
                  </a:lnTo>
                  <a:lnTo>
                    <a:pt x="9499411" y="8413272"/>
                  </a:lnTo>
                  <a:lnTo>
                    <a:pt x="0" y="8413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8311" r="0" b="-459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2251393">
              <a:off x="1802377" y="11999594"/>
              <a:ext cx="9021890" cy="7990350"/>
            </a:xfrm>
            <a:custGeom>
              <a:avLst/>
              <a:gdLst/>
              <a:ahLst/>
              <a:cxnLst/>
              <a:rect r="r" b="b" t="t" l="l"/>
              <a:pathLst>
                <a:path h="7990350" w="9021890">
                  <a:moveTo>
                    <a:pt x="0" y="0"/>
                  </a:moveTo>
                  <a:lnTo>
                    <a:pt x="9021890" y="0"/>
                  </a:lnTo>
                  <a:lnTo>
                    <a:pt x="9021890" y="7990350"/>
                  </a:lnTo>
                  <a:lnTo>
                    <a:pt x="0" y="7990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8311" r="0" b="-4598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9067732">
            <a:off x="-5487188" y="-2882874"/>
            <a:ext cx="11995504" cy="15427543"/>
            <a:chOff x="0" y="0"/>
            <a:chExt cx="15994005" cy="20570057"/>
          </a:xfrm>
        </p:grpSpPr>
        <p:sp>
          <p:nvSpPr>
            <p:cNvPr name="Freeform 13" id="13"/>
            <p:cNvSpPr/>
            <p:nvPr/>
          </p:nvSpPr>
          <p:spPr>
            <a:xfrm flipH="false" flipV="false" rot="-3267935">
              <a:off x="6834312" y="1265517"/>
              <a:ext cx="6192423" cy="5988787"/>
            </a:xfrm>
            <a:custGeom>
              <a:avLst/>
              <a:gdLst/>
              <a:ahLst/>
              <a:cxnLst/>
              <a:rect r="r" b="b" t="t" l="l"/>
              <a:pathLst>
                <a:path h="5988787" w="6192423">
                  <a:moveTo>
                    <a:pt x="0" y="0"/>
                  </a:moveTo>
                  <a:lnTo>
                    <a:pt x="6192423" y="0"/>
                  </a:lnTo>
                  <a:lnTo>
                    <a:pt x="6192423" y="5988787"/>
                  </a:lnTo>
                  <a:lnTo>
                    <a:pt x="0" y="5988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40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-3267935">
              <a:off x="7202902" y="1416040"/>
              <a:ext cx="5881140" cy="5687740"/>
            </a:xfrm>
            <a:custGeom>
              <a:avLst/>
              <a:gdLst/>
              <a:ahLst/>
              <a:cxnLst/>
              <a:rect r="r" b="b" t="t" l="l"/>
              <a:pathLst>
                <a:path h="5687740" w="5881140">
                  <a:moveTo>
                    <a:pt x="0" y="0"/>
                  </a:moveTo>
                  <a:lnTo>
                    <a:pt x="5881140" y="0"/>
                  </a:lnTo>
                  <a:lnTo>
                    <a:pt x="5881140" y="5687741"/>
                  </a:lnTo>
                  <a:lnTo>
                    <a:pt x="0" y="5687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40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-2030623">
              <a:off x="8806974" y="3377266"/>
              <a:ext cx="6067117" cy="5867602"/>
            </a:xfrm>
            <a:custGeom>
              <a:avLst/>
              <a:gdLst/>
              <a:ahLst/>
              <a:cxnLst/>
              <a:rect r="r" b="b" t="t" l="l"/>
              <a:pathLst>
                <a:path h="5867602" w="6067117">
                  <a:moveTo>
                    <a:pt x="0" y="0"/>
                  </a:moveTo>
                  <a:lnTo>
                    <a:pt x="6067118" y="0"/>
                  </a:lnTo>
                  <a:lnTo>
                    <a:pt x="6067118" y="5867602"/>
                  </a:lnTo>
                  <a:lnTo>
                    <a:pt x="0" y="58676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40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2030623">
              <a:off x="8959467" y="3524743"/>
              <a:ext cx="5762133" cy="5572647"/>
            </a:xfrm>
            <a:custGeom>
              <a:avLst/>
              <a:gdLst/>
              <a:ahLst/>
              <a:cxnLst/>
              <a:rect r="r" b="b" t="t" l="l"/>
              <a:pathLst>
                <a:path h="5572647" w="5762133">
                  <a:moveTo>
                    <a:pt x="0" y="0"/>
                  </a:moveTo>
                  <a:lnTo>
                    <a:pt x="5762132" y="0"/>
                  </a:lnTo>
                  <a:lnTo>
                    <a:pt x="5762132" y="5572647"/>
                  </a:lnTo>
                  <a:lnTo>
                    <a:pt x="0" y="5572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40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-448606">
              <a:off x="5538024" y="7371423"/>
              <a:ext cx="8123386" cy="7194578"/>
            </a:xfrm>
            <a:custGeom>
              <a:avLst/>
              <a:gdLst/>
              <a:ahLst/>
              <a:cxnLst/>
              <a:rect r="r" b="b" t="t" l="l"/>
              <a:pathLst>
                <a:path h="7194578" w="8123386">
                  <a:moveTo>
                    <a:pt x="0" y="0"/>
                  </a:moveTo>
                  <a:lnTo>
                    <a:pt x="8123386" y="0"/>
                  </a:lnTo>
                  <a:lnTo>
                    <a:pt x="8123386" y="7194579"/>
                  </a:lnTo>
                  <a:lnTo>
                    <a:pt x="0" y="71945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8311" r="0" b="-4598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-448606">
              <a:off x="5908749" y="7757144"/>
              <a:ext cx="7715036" cy="6832918"/>
            </a:xfrm>
            <a:custGeom>
              <a:avLst/>
              <a:gdLst/>
              <a:ahLst/>
              <a:cxnLst/>
              <a:rect r="r" b="b" t="t" l="l"/>
              <a:pathLst>
                <a:path h="6832918" w="7715036">
                  <a:moveTo>
                    <a:pt x="0" y="0"/>
                  </a:moveTo>
                  <a:lnTo>
                    <a:pt x="7715036" y="0"/>
                  </a:lnTo>
                  <a:lnTo>
                    <a:pt x="7715036" y="6832919"/>
                  </a:lnTo>
                  <a:lnTo>
                    <a:pt x="0" y="6832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8311" r="0" b="-4598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2251393">
              <a:off x="1482848" y="10742830"/>
              <a:ext cx="8918089" cy="7898417"/>
            </a:xfrm>
            <a:custGeom>
              <a:avLst/>
              <a:gdLst/>
              <a:ahLst/>
              <a:cxnLst/>
              <a:rect r="r" b="b" t="t" l="l"/>
              <a:pathLst>
                <a:path h="7898417" w="8918089">
                  <a:moveTo>
                    <a:pt x="0" y="0"/>
                  </a:moveTo>
                  <a:lnTo>
                    <a:pt x="8918089" y="0"/>
                  </a:lnTo>
                  <a:lnTo>
                    <a:pt x="8918089" y="7898416"/>
                  </a:lnTo>
                  <a:lnTo>
                    <a:pt x="0" y="78984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8311" r="0" b="-4598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2251393">
              <a:off x="1692079" y="11265272"/>
              <a:ext cx="8469790" cy="7501376"/>
            </a:xfrm>
            <a:custGeom>
              <a:avLst/>
              <a:gdLst/>
              <a:ahLst/>
              <a:cxnLst/>
              <a:rect r="r" b="b" t="t" l="l"/>
              <a:pathLst>
                <a:path h="7501376" w="8469790">
                  <a:moveTo>
                    <a:pt x="0" y="0"/>
                  </a:moveTo>
                  <a:lnTo>
                    <a:pt x="8469791" y="0"/>
                  </a:lnTo>
                  <a:lnTo>
                    <a:pt x="8469791" y="7501376"/>
                  </a:lnTo>
                  <a:lnTo>
                    <a:pt x="0" y="75013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8311" r="0" b="-4598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6067306" y="3430651"/>
            <a:ext cx="6153388" cy="1177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40"/>
              </a:lnSpc>
              <a:spcBef>
                <a:spcPct val="0"/>
              </a:spcBef>
            </a:pPr>
            <a:r>
              <a:rPr lang="en-US" b="true" sz="688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OBRIGADA (O)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783649" y="5469925"/>
            <a:ext cx="14720702" cy="1845511"/>
            <a:chOff x="0" y="0"/>
            <a:chExt cx="19627603" cy="246068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6273298" y="484191"/>
              <a:ext cx="2156652" cy="1417412"/>
            </a:xfrm>
            <a:custGeom>
              <a:avLst/>
              <a:gdLst/>
              <a:ahLst/>
              <a:cxnLst/>
              <a:rect r="r" b="b" t="t" l="l"/>
              <a:pathLst>
                <a:path h="1417412" w="2156652">
                  <a:moveTo>
                    <a:pt x="0" y="0"/>
                  </a:moveTo>
                  <a:lnTo>
                    <a:pt x="2156652" y="0"/>
                  </a:lnTo>
                  <a:lnTo>
                    <a:pt x="2156652" y="1417412"/>
                  </a:lnTo>
                  <a:lnTo>
                    <a:pt x="0" y="14174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7438" r="0" b="-7438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8885195" y="302391"/>
              <a:ext cx="2003382" cy="1743932"/>
            </a:xfrm>
            <a:custGeom>
              <a:avLst/>
              <a:gdLst/>
              <a:ahLst/>
              <a:cxnLst/>
              <a:rect r="r" b="b" t="t" l="l"/>
              <a:pathLst>
                <a:path h="1743932" w="2003382">
                  <a:moveTo>
                    <a:pt x="0" y="0"/>
                  </a:moveTo>
                  <a:lnTo>
                    <a:pt x="2003381" y="0"/>
                  </a:lnTo>
                  <a:lnTo>
                    <a:pt x="2003381" y="1743932"/>
                  </a:lnTo>
                  <a:lnTo>
                    <a:pt x="0" y="17439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-7438" r="0" b="-7438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1573821" y="551342"/>
              <a:ext cx="1248643" cy="1283109"/>
            </a:xfrm>
            <a:custGeom>
              <a:avLst/>
              <a:gdLst/>
              <a:ahLst/>
              <a:cxnLst/>
              <a:rect r="r" b="b" t="t" l="l"/>
              <a:pathLst>
                <a:path h="1283109" w="1248643">
                  <a:moveTo>
                    <a:pt x="0" y="0"/>
                  </a:moveTo>
                  <a:lnTo>
                    <a:pt x="1248643" y="0"/>
                  </a:lnTo>
                  <a:lnTo>
                    <a:pt x="1248643" y="1283109"/>
                  </a:lnTo>
                  <a:lnTo>
                    <a:pt x="0" y="1283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276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707408" y="242988"/>
              <a:ext cx="2103786" cy="1831333"/>
            </a:xfrm>
            <a:custGeom>
              <a:avLst/>
              <a:gdLst/>
              <a:ahLst/>
              <a:cxnLst/>
              <a:rect r="r" b="b" t="t" l="l"/>
              <a:pathLst>
                <a:path h="1831333" w="2103786">
                  <a:moveTo>
                    <a:pt x="0" y="0"/>
                  </a:moveTo>
                  <a:lnTo>
                    <a:pt x="2103786" y="0"/>
                  </a:lnTo>
                  <a:lnTo>
                    <a:pt x="2103786" y="1831333"/>
                  </a:lnTo>
                  <a:lnTo>
                    <a:pt x="0" y="1831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-7438" r="0" b="-7438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4097114" y="404475"/>
              <a:ext cx="1890263" cy="1813219"/>
            </a:xfrm>
            <a:custGeom>
              <a:avLst/>
              <a:gdLst/>
              <a:ahLst/>
              <a:cxnLst/>
              <a:rect r="r" b="b" t="t" l="l"/>
              <a:pathLst>
                <a:path h="1813219" w="1890263">
                  <a:moveTo>
                    <a:pt x="0" y="0"/>
                  </a:moveTo>
                  <a:lnTo>
                    <a:pt x="1890263" y="0"/>
                  </a:lnTo>
                  <a:lnTo>
                    <a:pt x="1890263" y="1813218"/>
                  </a:lnTo>
                  <a:lnTo>
                    <a:pt x="0" y="18132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-4249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0" y="255023"/>
              <a:ext cx="1707408" cy="7235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626"/>
                </a:lnSpc>
              </a:pPr>
            </a:p>
          </p:txBody>
        </p:sp>
        <p:sp>
          <p:nvSpPr>
            <p:cNvPr name="Freeform 29" id="29"/>
            <p:cNvSpPr/>
            <p:nvPr/>
          </p:nvSpPr>
          <p:spPr>
            <a:xfrm flipH="false" flipV="false" rot="0">
              <a:off x="17775498" y="599848"/>
              <a:ext cx="1852105" cy="1301961"/>
            </a:xfrm>
            <a:custGeom>
              <a:avLst/>
              <a:gdLst/>
              <a:ahLst/>
              <a:cxnLst/>
              <a:rect r="r" b="b" t="t" l="l"/>
              <a:pathLst>
                <a:path h="1301961" w="1852105">
                  <a:moveTo>
                    <a:pt x="0" y="0"/>
                  </a:moveTo>
                  <a:lnTo>
                    <a:pt x="1852105" y="0"/>
                  </a:lnTo>
                  <a:lnTo>
                    <a:pt x="1852105" y="1301961"/>
                  </a:lnTo>
                  <a:lnTo>
                    <a:pt x="0" y="1301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-7639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15146019" y="0"/>
              <a:ext cx="2460681" cy="2460681"/>
            </a:xfrm>
            <a:custGeom>
              <a:avLst/>
              <a:gdLst/>
              <a:ahLst/>
              <a:cxnLst/>
              <a:rect r="r" b="b" t="t" l="l"/>
              <a:pathLst>
                <a:path h="2460681" w="2460681">
                  <a:moveTo>
                    <a:pt x="0" y="0"/>
                  </a:moveTo>
                  <a:lnTo>
                    <a:pt x="2460681" y="0"/>
                  </a:lnTo>
                  <a:lnTo>
                    <a:pt x="2460681" y="2460681"/>
                  </a:lnTo>
                  <a:lnTo>
                    <a:pt x="0" y="2460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13312773" y="558872"/>
              <a:ext cx="1342937" cy="1342937"/>
            </a:xfrm>
            <a:custGeom>
              <a:avLst/>
              <a:gdLst/>
              <a:ahLst/>
              <a:cxnLst/>
              <a:rect r="r" b="b" t="t" l="l"/>
              <a:pathLst>
                <a:path h="1342937" w="1342937">
                  <a:moveTo>
                    <a:pt x="0" y="0"/>
                  </a:moveTo>
                  <a:lnTo>
                    <a:pt x="1342937" y="0"/>
                  </a:lnTo>
                  <a:lnTo>
                    <a:pt x="1342937" y="1342937"/>
                  </a:lnTo>
                  <a:lnTo>
                    <a:pt x="0" y="1342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DAHMGwNthsw</dc:identifier>
  <dcterms:modified xsi:type="dcterms:W3CDTF">2011-08-01T06:04:30Z</dcterms:modified>
  <cp:revision>1</cp:revision>
  <dc:title>Template VI Seminário e II Colóquio</dc:title>
</cp:coreProperties>
</file>