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9144000"/>
  <p:notesSz cx="6858000" cy="9144000"/>
  <p:embeddedFontLst>
    <p:embeddedFont>
      <p:font typeface="Comfortaa"/>
      <p:regular r:id="rId8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geErwU6+MSTmDluX8uO9AqAAN21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font" Target="fonts/Comfortaa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font" Target="fonts/Comfortaa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e83ecf877e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0" name="Google Shape;100;g1e83ecf877e_0_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is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360000" y="4379134"/>
            <a:ext cx="8449200" cy="6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GB" sz="1600">
                <a:solidFill>
                  <a:schemeClr val="dk1"/>
                </a:solidFill>
              </a:rPr>
              <a:t> SOBRENOME, NOME</a:t>
            </a: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¹; </a:t>
            </a:r>
            <a:r>
              <a:rPr b="0" i="0" lang="en-GB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ORIENTADOR</a:t>
            </a: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GB" sz="1600">
                <a:solidFill>
                  <a:schemeClr val="dk1"/>
                </a:solidFill>
              </a:rPr>
              <a:t>SOBRENOME, NOME</a:t>
            </a: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²; </a:t>
            </a:r>
            <a:r>
              <a:rPr b="0" i="0" lang="en-GB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COORIENTADOR</a:t>
            </a: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GB" sz="1600">
                <a:solidFill>
                  <a:schemeClr val="dk1"/>
                </a:solidFill>
              </a:rPr>
              <a:t>SOBRENOME, NOME</a:t>
            </a: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³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1440000" y="2191164"/>
            <a:ext cx="6264000" cy="13798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TÍTULO EM PORTUGUÊS: MÁXIMO DE TRÊS LINHAS, ARIAL, TODAS MAIÚSCULAS, FONTE TAMANHO 18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1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TITLE IN ENGLISH: UP TO THREE LINES, ARIAL, CAPITAL LETTERS, FONT SIZE 18</a:t>
            </a:r>
            <a:endParaRPr b="1" i="1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360000" y="5228146"/>
            <a:ext cx="8449056" cy="9079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Instituição, Arial, Primeira letra maiúscula, fonte tamanho 12¹</a:t>
            </a:r>
            <a:br>
              <a:rPr b="0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Instituição²</a:t>
            </a:r>
            <a:br>
              <a:rPr b="0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Instituição³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Trabalho apoiado pelo programa (opcional)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7" name="Google Shape;87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7475" y="14750"/>
            <a:ext cx="8449048" cy="114775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865050" y="6360500"/>
            <a:ext cx="74139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5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IV</a:t>
            </a:r>
            <a:r>
              <a:rPr lang="en-GB" sz="15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 SEMINÁRIO DE INTEGRAÇÃO </a:t>
            </a:r>
            <a:r>
              <a:rPr b="1" lang="en-GB" sz="15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PPGAUP UFSM</a:t>
            </a:r>
            <a:r>
              <a:rPr lang="en-GB" sz="15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 - Santa Maria, RS 23 a 24 de outubro de 2023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/>
          <p:nvPr/>
        </p:nvSpPr>
        <p:spPr>
          <a:xfrm>
            <a:off x="347400" y="1984706"/>
            <a:ext cx="8449200" cy="124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MODALIDADE 01</a:t>
            </a:r>
            <a:endParaRPr b="1" i="0" sz="2000" u="none" cap="none" strike="noStrike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GB" sz="1700" u="none" cap="none" strike="noStrik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Tempo de apresentação máximo: </a:t>
            </a:r>
            <a:r>
              <a:rPr b="1" i="0" lang="en-GB" sz="1700" u="none" cap="none" strike="noStrik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5</a:t>
            </a:r>
            <a:r>
              <a:rPr b="0" i="0" lang="en-GB" sz="1700" u="none" cap="none" strike="noStrik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minutos </a:t>
            </a:r>
            <a:endParaRPr b="0" i="0" sz="1700" u="none" cap="none" strike="noStrike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GB" sz="1700" u="none" cap="none" strike="noStrik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Número máximo de slides: </a:t>
            </a:r>
            <a:r>
              <a:rPr b="1" i="0" lang="en-GB" sz="1700" u="none" cap="none" strike="noStrik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5 </a:t>
            </a:r>
            <a:r>
              <a:rPr b="0" i="0" lang="en-GB" sz="1700" u="none" cap="none" strike="noStrik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slides </a:t>
            </a:r>
            <a:endParaRPr b="0" i="0" sz="1700" u="none" cap="none" strike="noStrike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94" name="Google Shape;94;p2"/>
          <p:cNvSpPr txBox="1"/>
          <p:nvPr/>
        </p:nvSpPr>
        <p:spPr>
          <a:xfrm>
            <a:off x="347400" y="1385300"/>
            <a:ext cx="8542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ORIENTAÇÕES PARA APRESENTAÇÃO </a:t>
            </a:r>
            <a:r>
              <a:rPr b="1" lang="en-GB" sz="20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DA MODALIDADE 1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5" name="Google Shape;95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7475" y="14750"/>
            <a:ext cx="8449048" cy="114775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2"/>
          <p:cNvSpPr txBox="1"/>
          <p:nvPr/>
        </p:nvSpPr>
        <p:spPr>
          <a:xfrm>
            <a:off x="865050" y="6360500"/>
            <a:ext cx="74139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5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IV</a:t>
            </a:r>
            <a:r>
              <a:rPr lang="en-GB" sz="15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 SEMINÁRIO DE INTEGRAÇÃO </a:t>
            </a:r>
            <a:r>
              <a:rPr b="1" lang="en-GB" sz="15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PPGAUP UFSM</a:t>
            </a:r>
            <a:r>
              <a:rPr lang="en-GB" sz="15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 - Santa Maria, RS 23 a 24 de outubro de 2023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/>
          <p:nvPr/>
        </p:nvSpPr>
        <p:spPr>
          <a:xfrm>
            <a:off x="394200" y="3153477"/>
            <a:ext cx="8449200" cy="320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en-GB" sz="20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Sugestões de slides:</a:t>
            </a:r>
            <a:endParaRPr b="1" sz="20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GB" sz="1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SLIDE 1 - Capa (usar a capa do template)</a:t>
            </a:r>
            <a:endParaRPr sz="1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GB" sz="1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SLIDE 2 - Introdução do seu tema do resumo (O QUE VOCÊ VAI PESQUISAR)</a:t>
            </a:r>
            <a:endParaRPr sz="1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GB" sz="1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SLIDE 3 - Justificativa e objetivos (POR QUE PESQUISAR ESSE TEMA E QUAL É O MEU OBJETIVO DE PESQUISA)</a:t>
            </a:r>
            <a:endParaRPr sz="1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GB" sz="1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SLIDE 4 - Metodologia (COMO ATENDEREI OS OBJETIVOS DA MINHA PESQUISA - QUAIS MÉTODOS PRETENDO USAR)</a:t>
            </a:r>
            <a:endParaRPr sz="1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GB" sz="1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SLIDE 5 - Resultados e Conclusão (RESULTADO ESPERADOS)</a:t>
            </a:r>
            <a:endParaRPr sz="1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e83ecf877e_0_7"/>
          <p:cNvSpPr/>
          <p:nvPr/>
        </p:nvSpPr>
        <p:spPr>
          <a:xfrm>
            <a:off x="347400" y="1984706"/>
            <a:ext cx="8449200" cy="124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en-GB" sz="20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MODALIDADE 02</a:t>
            </a:r>
            <a:endParaRPr b="1" sz="20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n-GB" sz="1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Tempo de apresentação máximo: </a:t>
            </a:r>
            <a:r>
              <a:rPr b="1" lang="en-GB" sz="1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5</a:t>
            </a:r>
            <a:r>
              <a:rPr lang="en-GB" sz="1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minutos </a:t>
            </a:r>
            <a:endParaRPr sz="1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n-GB" sz="1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Número máximo de slides: </a:t>
            </a:r>
            <a:r>
              <a:rPr b="1" lang="en-GB" sz="1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5</a:t>
            </a:r>
            <a:r>
              <a:rPr lang="en-GB" sz="1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slides </a:t>
            </a:r>
            <a:endParaRPr sz="1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-33655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omfortaa"/>
              <a:buChar char="●"/>
            </a:pPr>
            <a:r>
              <a:rPr lang="en-GB" sz="1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Explicar brevemente o tema de pesquisa </a:t>
            </a:r>
            <a:endParaRPr sz="1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-33655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omfortaa"/>
              <a:buChar char="●"/>
            </a:pPr>
            <a:r>
              <a:rPr lang="en-GB" sz="1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Procedimento metodológico - recorte da sua pesquisa (caso tenha alterado o tema, pode optar por apresentar o novo tema, como na modalidade 1)</a:t>
            </a:r>
            <a:endParaRPr sz="1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-33655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omfortaa"/>
              <a:buChar char="●"/>
            </a:pPr>
            <a:r>
              <a:rPr lang="en-GB" sz="1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Pontos relevantes (positivos e negativos)</a:t>
            </a:r>
            <a:endParaRPr sz="1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03" name="Google Shape;103;g1e83ecf877e_0_7"/>
          <p:cNvSpPr txBox="1"/>
          <p:nvPr/>
        </p:nvSpPr>
        <p:spPr>
          <a:xfrm>
            <a:off x="347400" y="1385300"/>
            <a:ext cx="8542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ORIENTAÇÕES PARA APRESENTAÇÃO </a:t>
            </a:r>
            <a:r>
              <a:rPr b="1" lang="en-GB" sz="20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DA MODALIDADE 1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4" name="Google Shape;104;g1e83ecf877e_0_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7475" y="14750"/>
            <a:ext cx="8449048" cy="114775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g1e83ecf877e_0_7"/>
          <p:cNvSpPr txBox="1"/>
          <p:nvPr/>
        </p:nvSpPr>
        <p:spPr>
          <a:xfrm>
            <a:off x="865050" y="6360500"/>
            <a:ext cx="74139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5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IV</a:t>
            </a:r>
            <a:r>
              <a:rPr lang="en-GB" sz="15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 SEMINÁRIO DE INTEGRAÇÃO </a:t>
            </a:r>
            <a:r>
              <a:rPr b="1" lang="en-GB" sz="15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PPGAUP UFSM</a:t>
            </a:r>
            <a:r>
              <a:rPr lang="en-GB" sz="15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 - Santa Maria, RS 23 a 24 de outubro de 2023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2021-07-27T10:13:39Z</dcterms:created>
  <dc:creator>Giane Grigoletti</dc:creator>
</cp:coreProperties>
</file>