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5199975" cy="32399288"/>
  <p:notesSz cx="6858000" cy="9144000"/>
  <p:defaultTextStyle>
    <a:defPPr>
      <a:defRPr lang="pt-BR"/>
    </a:defPPr>
    <a:lvl1pPr marL="0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1pPr>
    <a:lvl2pPr marL="1382344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2pPr>
    <a:lvl3pPr marL="2764688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3pPr>
    <a:lvl4pPr marL="4147033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4pPr>
    <a:lvl5pPr marL="5529377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5pPr>
    <a:lvl6pPr marL="6911721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6pPr>
    <a:lvl7pPr marL="8294065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7pPr>
    <a:lvl8pPr marL="9676409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8pPr>
    <a:lvl9pPr marL="11058754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950FB1-339D-4F9A-A52D-44ADBAB4F4EA}" v="5" dt="2024-07-08T12:14:54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2" d="100"/>
          <a:sy n="42" d="100"/>
        </p:scale>
        <p:origin x="44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Roesch Felix" userId="7e4b4a4af08ead63" providerId="LiveId" clId="{60950FB1-339D-4F9A-A52D-44ADBAB4F4EA}"/>
    <pc:docChg chg="custSel addSld modSld">
      <pc:chgData name="Igor Roesch Felix" userId="7e4b4a4af08ead63" providerId="LiveId" clId="{60950FB1-339D-4F9A-A52D-44ADBAB4F4EA}" dt="2024-07-08T12:14:54.280" v="6"/>
      <pc:docMkLst>
        <pc:docMk/>
      </pc:docMkLst>
      <pc:sldChg chg="addSp delSp modSp new mod">
        <pc:chgData name="Igor Roesch Felix" userId="7e4b4a4af08ead63" providerId="LiveId" clId="{60950FB1-339D-4F9A-A52D-44ADBAB4F4EA}" dt="2024-07-08T12:14:54.280" v="6"/>
        <pc:sldMkLst>
          <pc:docMk/>
          <pc:sldMk cId="176437797" sldId="256"/>
        </pc:sldMkLst>
        <pc:spChg chg="del">
          <ac:chgData name="Igor Roesch Felix" userId="7e4b4a4af08ead63" providerId="LiveId" clId="{60950FB1-339D-4F9A-A52D-44ADBAB4F4EA}" dt="2024-07-08T12:13:49.005" v="1" actId="478"/>
          <ac:spMkLst>
            <pc:docMk/>
            <pc:sldMk cId="176437797" sldId="256"/>
            <ac:spMk id="2" creationId="{9D633B69-B46B-2963-C0E9-F65D055D8C0F}"/>
          </ac:spMkLst>
        </pc:spChg>
        <pc:spChg chg="del">
          <ac:chgData name="Igor Roesch Felix" userId="7e4b4a4af08ead63" providerId="LiveId" clId="{60950FB1-339D-4F9A-A52D-44ADBAB4F4EA}" dt="2024-07-08T12:13:50.088" v="2" actId="478"/>
          <ac:spMkLst>
            <pc:docMk/>
            <pc:sldMk cId="176437797" sldId="256"/>
            <ac:spMk id="3" creationId="{5ABF8A08-8A84-3ABD-AA25-25FDF6563494}"/>
          </ac:spMkLst>
        </pc:spChg>
        <pc:spChg chg="add mod">
          <ac:chgData name="Igor Roesch Felix" userId="7e4b4a4af08ead63" providerId="LiveId" clId="{60950FB1-339D-4F9A-A52D-44ADBAB4F4EA}" dt="2024-07-08T12:14:51.245" v="5" actId="20577"/>
          <ac:spMkLst>
            <pc:docMk/>
            <pc:sldMk cId="176437797" sldId="256"/>
            <ac:spMk id="4" creationId="{BF2B7357-16EA-4450-9688-6818C78CBD2A}"/>
          </ac:spMkLst>
        </pc:spChg>
        <pc:spChg chg="add mod">
          <ac:chgData name="Igor Roesch Felix" userId="7e4b4a4af08ead63" providerId="LiveId" clId="{60950FB1-339D-4F9A-A52D-44ADBAB4F4EA}" dt="2024-07-08T12:14:28.940" v="4"/>
          <ac:spMkLst>
            <pc:docMk/>
            <pc:sldMk cId="176437797" sldId="256"/>
            <ac:spMk id="8" creationId="{D808BAF9-90A2-B3B9-EC24-E98D542B7151}"/>
          </ac:spMkLst>
        </pc:spChg>
        <pc:spChg chg="add mod">
          <ac:chgData name="Igor Roesch Felix" userId="7e4b4a4af08ead63" providerId="LiveId" clId="{60950FB1-339D-4F9A-A52D-44ADBAB4F4EA}" dt="2024-07-08T12:14:54.280" v="6"/>
          <ac:spMkLst>
            <pc:docMk/>
            <pc:sldMk cId="176437797" sldId="256"/>
            <ac:spMk id="12" creationId="{01DDFF19-66BB-B66F-6BF6-49214975BC7F}"/>
          </ac:spMkLst>
        </pc:spChg>
        <pc:picChg chg="add mod">
          <ac:chgData name="Igor Roesch Felix" userId="7e4b4a4af08ead63" providerId="LiveId" clId="{60950FB1-339D-4F9A-A52D-44ADBAB4F4EA}" dt="2024-07-08T12:14:06.017" v="3"/>
          <ac:picMkLst>
            <pc:docMk/>
            <pc:sldMk cId="176437797" sldId="256"/>
            <ac:picMk id="5" creationId="{2A6EBD68-5FC0-FF22-6FF0-0519375301B7}"/>
          </ac:picMkLst>
        </pc:picChg>
        <pc:picChg chg="add mod">
          <ac:chgData name="Igor Roesch Felix" userId="7e4b4a4af08ead63" providerId="LiveId" clId="{60950FB1-339D-4F9A-A52D-44ADBAB4F4EA}" dt="2024-07-08T12:14:06.017" v="3"/>
          <ac:picMkLst>
            <pc:docMk/>
            <pc:sldMk cId="176437797" sldId="256"/>
            <ac:picMk id="6" creationId="{5E3028BA-8A9F-BB81-2997-D1C3757B235D}"/>
          </ac:picMkLst>
        </pc:picChg>
        <pc:picChg chg="add mod">
          <ac:chgData name="Igor Roesch Felix" userId="7e4b4a4af08ead63" providerId="LiveId" clId="{60950FB1-339D-4F9A-A52D-44ADBAB4F4EA}" dt="2024-07-08T12:14:06.017" v="3"/>
          <ac:picMkLst>
            <pc:docMk/>
            <pc:sldMk cId="176437797" sldId="256"/>
            <ac:picMk id="7" creationId="{23F1A44E-1EF7-59A8-A7E1-7F052E432853}"/>
          </ac:picMkLst>
        </pc:picChg>
        <pc:picChg chg="add mod">
          <ac:chgData name="Igor Roesch Felix" userId="7e4b4a4af08ead63" providerId="LiveId" clId="{60950FB1-339D-4F9A-A52D-44ADBAB4F4EA}" dt="2024-07-08T12:14:28.940" v="4"/>
          <ac:picMkLst>
            <pc:docMk/>
            <pc:sldMk cId="176437797" sldId="256"/>
            <ac:picMk id="9" creationId="{72E83D81-BC2E-643B-879D-28351FAFE1A3}"/>
          </ac:picMkLst>
        </pc:picChg>
        <pc:picChg chg="add mod">
          <ac:chgData name="Igor Roesch Felix" userId="7e4b4a4af08ead63" providerId="LiveId" clId="{60950FB1-339D-4F9A-A52D-44ADBAB4F4EA}" dt="2024-07-08T12:14:28.940" v="4"/>
          <ac:picMkLst>
            <pc:docMk/>
            <pc:sldMk cId="176437797" sldId="256"/>
            <ac:picMk id="10" creationId="{5EC7BDB4-A5F8-01B7-D44C-4AC1F91B48C2}"/>
          </ac:picMkLst>
        </pc:picChg>
        <pc:picChg chg="add mod">
          <ac:chgData name="Igor Roesch Felix" userId="7e4b4a4af08ead63" providerId="LiveId" clId="{60950FB1-339D-4F9A-A52D-44ADBAB4F4EA}" dt="2024-07-08T12:14:28.940" v="4"/>
          <ac:picMkLst>
            <pc:docMk/>
            <pc:sldMk cId="176437797" sldId="256"/>
            <ac:picMk id="11" creationId="{84A84ABD-DD78-8662-F7A2-3E103272625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E7E09B-3020-D053-3607-25721EAB9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9997" y="5302386"/>
            <a:ext cx="18899981" cy="11279752"/>
          </a:xfrm>
        </p:spPr>
        <p:txBody>
          <a:bodyPr anchor="b"/>
          <a:lstStyle>
            <a:lvl1pPr algn="ctr">
              <a:defRPr sz="1240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557148-5544-76DF-D569-F54F552B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4961"/>
            </a:lvl1pPr>
            <a:lvl2pPr marL="944987" indent="0" algn="ctr">
              <a:buNone/>
              <a:defRPr sz="4134"/>
            </a:lvl2pPr>
            <a:lvl3pPr marL="1889973" indent="0" algn="ctr">
              <a:buNone/>
              <a:defRPr sz="3720"/>
            </a:lvl3pPr>
            <a:lvl4pPr marL="2834960" indent="0" algn="ctr">
              <a:buNone/>
              <a:defRPr sz="3307"/>
            </a:lvl4pPr>
            <a:lvl5pPr marL="3779947" indent="0" algn="ctr">
              <a:buNone/>
              <a:defRPr sz="3307"/>
            </a:lvl5pPr>
            <a:lvl6pPr marL="4724933" indent="0" algn="ctr">
              <a:buNone/>
              <a:defRPr sz="3307"/>
            </a:lvl6pPr>
            <a:lvl7pPr marL="5669920" indent="0" algn="ctr">
              <a:buNone/>
              <a:defRPr sz="3307"/>
            </a:lvl7pPr>
            <a:lvl8pPr marL="6614907" indent="0" algn="ctr">
              <a:buNone/>
              <a:defRPr sz="3307"/>
            </a:lvl8pPr>
            <a:lvl9pPr marL="7559893" indent="0" algn="ctr">
              <a:buNone/>
              <a:defRPr sz="3307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10D9FF-235C-6C89-4DC2-6CF488116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43EAE0-B13B-BDB0-78AE-DD3EF05E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4803B6-9956-9F3A-4A22-C48658CBA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95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027E04-EB29-6A9C-8807-D4D0BF2D7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70D883A-94C7-0396-C561-6AAC4445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AA9898-50D8-E1B8-0A9F-2BBAF6E82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EF654E-D70A-0AEC-1145-0F6E6AF7F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E7C331-06D8-617F-AB93-856517C8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708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936402-F12E-67FC-6560-440674516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8033732" y="1724962"/>
            <a:ext cx="5433745" cy="2745689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6EF408F-A985-5353-09C3-A6E9A9044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732498" y="1724962"/>
            <a:ext cx="15986234" cy="2745689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C4FF435-FBF7-9552-D0B3-C94288F58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E0F9C7-9750-F3D4-009B-3C09AAE85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5C36C0-EB4C-7218-0380-DC49888CF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12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A77C88-43CA-1178-4F1D-DEC35DFA8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AE2AA6-8BD1-C693-46A3-FA241E741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74538AC-AFBB-4294-B7CF-143C5FB4D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E49D6A-B97C-A6A6-ACA7-6CAE3FB1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AACFA6-2EA3-2D43-474D-250774B17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0298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0B9121-2091-04B0-E62B-9E49C6482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374" y="8077327"/>
            <a:ext cx="21734978" cy="13477201"/>
          </a:xfrm>
        </p:spPr>
        <p:txBody>
          <a:bodyPr anchor="b"/>
          <a:lstStyle>
            <a:lvl1pPr>
              <a:defRPr sz="1240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4BFCC00-E8D1-9C3A-2AA3-232A1E78B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9374" y="21682028"/>
            <a:ext cx="21734978" cy="7087342"/>
          </a:xfrm>
        </p:spPr>
        <p:txBody>
          <a:bodyPr/>
          <a:lstStyle>
            <a:lvl1pPr marL="0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1pPr>
            <a:lvl2pPr marL="944987" indent="0">
              <a:buNone/>
              <a:defRPr sz="4134">
                <a:solidFill>
                  <a:schemeClr val="tx1">
                    <a:tint val="82000"/>
                  </a:schemeClr>
                </a:solidFill>
              </a:defRPr>
            </a:lvl2pPr>
            <a:lvl3pPr marL="1889973" indent="0">
              <a:buNone/>
              <a:defRPr sz="3720">
                <a:solidFill>
                  <a:schemeClr val="tx1">
                    <a:tint val="82000"/>
                  </a:schemeClr>
                </a:solidFill>
              </a:defRPr>
            </a:lvl3pPr>
            <a:lvl4pPr marL="2834960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4pPr>
            <a:lvl5pPr marL="3779947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5pPr>
            <a:lvl6pPr marL="4724933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6pPr>
            <a:lvl7pPr marL="5669920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7pPr>
            <a:lvl8pPr marL="6614907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8pPr>
            <a:lvl9pPr marL="7559893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CEFDCA-8803-1367-4166-0FEE1DFF9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505221-FA92-BECD-AF69-265243C0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B0DED2-5053-1B40-4EE1-52ADD5AB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034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E6CDCF-1633-9131-30CB-D3A2232E0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029D84-97AE-6CC5-DE8F-6191C7000F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FAEE8F9-BDA7-2CAB-B219-10CEF36DA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06CEE04-B630-E1F4-E88B-48149453B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4267FC8-4306-AE52-0BB4-7A38929C0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076BCF8-A7FD-8178-0D24-EBCAA6ACD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8936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D4AF2-F0C5-4672-4C84-5148DC8FE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1" y="1724964"/>
            <a:ext cx="21734978" cy="626236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1A27F1C-6462-A83C-4A52-94E2FB730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5781" y="7942328"/>
            <a:ext cx="10660770" cy="3892412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9946DA5-9E02-2240-30FA-C26F70F48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35781" y="11834740"/>
            <a:ext cx="10660770" cy="174071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0CC9864-CE86-F469-B9A0-EFA0EAA50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757487" y="7942328"/>
            <a:ext cx="10713272" cy="3892412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B825EAA-4711-52C9-FDDD-E353DBDF19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757487" y="11834740"/>
            <a:ext cx="10713272" cy="174071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9545C1F-2C69-21B4-600C-8050153DC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F0EB23E-09FF-8771-B5C1-03D2CF94F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5F76856-188A-D49C-6A91-9DA6B9055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573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CADDD-FC9B-8C8F-BDD4-EC6C6A0EB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B549D31-C072-4936-AB02-3235936F6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64C3A03-9702-9D04-6060-6670DD7D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163CF0C-D859-08DE-9DD3-3A0D9A7DC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2792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4E88B58-9B52-7F80-6A3A-9AD08E13E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53DE479-A663-B571-362E-BAECDCE48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1B1B80-B466-2161-A6CE-A12CD8CC1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0649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BF205-1007-082E-5614-DF707F243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2159952"/>
            <a:ext cx="8127647" cy="755983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2A66AB-B9D2-F294-8A93-CAE170A8D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3272" y="4664900"/>
            <a:ext cx="12757487" cy="23024494"/>
          </a:xfrm>
        </p:spPr>
        <p:txBody>
          <a:bodyPr/>
          <a:lstStyle>
            <a:lvl1pPr>
              <a:defRPr sz="6614"/>
            </a:lvl1pPr>
            <a:lvl2pPr>
              <a:defRPr sz="5787"/>
            </a:lvl2pPr>
            <a:lvl3pPr>
              <a:defRPr sz="4961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07BFBC3-8FB5-9764-B559-A2BE0289D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9719786"/>
            <a:ext cx="8127647" cy="18007107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D03E906-F111-81B1-37EA-FEF4E0189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ACD841D-ECDE-BBEE-5772-A204D942C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C27EFAC-BD0B-86DE-1081-0F8CC7098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0089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4C21B6-5A71-E0FE-B089-41621FAC2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2159952"/>
            <a:ext cx="8127647" cy="755983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80B3E6C-3D85-6472-34BD-6FA81D8784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713272" y="4664900"/>
            <a:ext cx="12757487" cy="23024494"/>
          </a:xfrm>
        </p:spPr>
        <p:txBody>
          <a:bodyPr/>
          <a:lstStyle>
            <a:lvl1pPr marL="0" indent="0">
              <a:buNone/>
              <a:defRPr sz="6614"/>
            </a:lvl1pPr>
            <a:lvl2pPr marL="944987" indent="0">
              <a:buNone/>
              <a:defRPr sz="5787"/>
            </a:lvl2pPr>
            <a:lvl3pPr marL="1889973" indent="0">
              <a:buNone/>
              <a:defRPr sz="4961"/>
            </a:lvl3pPr>
            <a:lvl4pPr marL="2834960" indent="0">
              <a:buNone/>
              <a:defRPr sz="4134"/>
            </a:lvl4pPr>
            <a:lvl5pPr marL="3779947" indent="0">
              <a:buNone/>
              <a:defRPr sz="4134"/>
            </a:lvl5pPr>
            <a:lvl6pPr marL="4724933" indent="0">
              <a:buNone/>
              <a:defRPr sz="4134"/>
            </a:lvl6pPr>
            <a:lvl7pPr marL="5669920" indent="0">
              <a:buNone/>
              <a:defRPr sz="4134"/>
            </a:lvl7pPr>
            <a:lvl8pPr marL="6614907" indent="0">
              <a:buNone/>
              <a:defRPr sz="4134"/>
            </a:lvl8pPr>
            <a:lvl9pPr marL="7559893" indent="0">
              <a:buNone/>
              <a:defRPr sz="4134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A78F3F-42B4-A2CA-E0EC-9D57331BF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9719786"/>
            <a:ext cx="8127647" cy="18007107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1165B4-1DCC-CBB5-90F2-40A06442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A27363-92C6-0663-AF12-CEE0CBD7F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F48852F-F39B-6515-A635-5FD88C75E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435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161ED4F-528F-A1A9-2BF3-E82B01FB8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2499" y="1724964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46FD86C-7D05-DAE4-D4E9-B2FF74EDD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AF0EFD-ED4E-9E6B-FFBE-447B66CBC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2498" y="30029342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7F8099-1171-45FC-8D76-F6E509CAE1C2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9D56B5-3D91-0D5B-13AE-4097608F53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47492" y="30029342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FB3DB57-CEB4-E704-7CB8-C9707AB2EC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7483" y="30029342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1775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889973" rtl="0" eaLnBrk="1" latinLnBrk="0" hangingPunct="1">
        <a:lnSpc>
          <a:spcPct val="90000"/>
        </a:lnSpc>
        <a:spcBef>
          <a:spcPct val="0"/>
        </a:spcBef>
        <a:buNone/>
        <a:defRPr sz="90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2493" indent="-472493" algn="l" defTabSz="1889973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5787" kern="1200">
          <a:solidFill>
            <a:schemeClr val="tx1"/>
          </a:solidFill>
          <a:latin typeface="+mn-lt"/>
          <a:ea typeface="+mn-ea"/>
          <a:cs typeface="+mn-cs"/>
        </a:defRPr>
      </a:lvl1pPr>
      <a:lvl2pPr marL="141748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36246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3pPr>
      <a:lvl4pPr marL="330745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425244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519742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614241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708740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803238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1pPr>
      <a:lvl2pPr marL="94498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2pPr>
      <a:lvl3pPr marL="188997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3pPr>
      <a:lvl4pPr marL="283496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377994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472493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566992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661490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755989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F2B7357-16EA-4450-9688-6818C78CBD2A}"/>
              </a:ext>
            </a:extLst>
          </p:cNvPr>
          <p:cNvSpPr txBox="1">
            <a:spLocks/>
          </p:cNvSpPr>
          <p:nvPr/>
        </p:nvSpPr>
        <p:spPr>
          <a:xfrm>
            <a:off x="5423780" y="859787"/>
            <a:ext cx="13372730" cy="2434481"/>
          </a:xfrm>
          <a:prstGeom prst="rect">
            <a:avLst/>
          </a:prstGeom>
        </p:spPr>
        <p:txBody>
          <a:bodyPr lIns="0" tIns="0" rIns="269990" b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pt-BR" sz="3300" b="1" cap="all" dirty="0">
                <a:latin typeface="Arial" panose="020B0604020202020204" pitchFamily="34" charset="0"/>
                <a:cs typeface="Arial" panose="020B0604020202020204" pitchFamily="34" charset="0"/>
              </a:rPr>
              <a:t>Universidade Federal de Santa Maria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BR" sz="3300" b="1" cap="all" dirty="0">
                <a:latin typeface="Arial" panose="020B0604020202020204" pitchFamily="34" charset="0"/>
                <a:cs typeface="Arial" panose="020B0604020202020204" pitchFamily="34" charset="0"/>
              </a:rPr>
              <a:t>VIII ENCONTRO DO PROGRAMA DE PÓS-GRADUAÇÃO EM CIÊNCIAS FARMACÊUTICAS</a:t>
            </a:r>
          </a:p>
          <a:p>
            <a:pPr algn="ctr">
              <a:defRPr/>
            </a:pPr>
            <a:br>
              <a:rPr lang="pt-BR" sz="3300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8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A6EBD68-5FC0-FF22-6FF0-0519375301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34" y="673115"/>
            <a:ext cx="2478745" cy="2434481"/>
          </a:xfrm>
          <a:prstGeom prst="rect">
            <a:avLst/>
          </a:prstGeom>
        </p:spPr>
      </p:pic>
      <p:pic>
        <p:nvPicPr>
          <p:cNvPr id="6" name="Picture 2" descr="Centro de Ciências da Saúde UFSM – Portfólio – Bruno Ruchiga">
            <a:extLst>
              <a:ext uri="{FF2B5EF4-FFF2-40B4-BE49-F238E27FC236}">
                <a16:creationId xmlns:a16="http://schemas.microsoft.com/office/drawing/2014/main" id="{5E3028BA-8A9F-BB81-2997-D1C3757B2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479" y="859787"/>
            <a:ext cx="1952301" cy="2141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23F1A44E-1EF7-59A8-A7E1-7F052E4328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8469" y="18166"/>
            <a:ext cx="6800054" cy="3825030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01DDFF19-66BB-B66F-6BF6-49214975BC7F}"/>
              </a:ext>
            </a:extLst>
          </p:cNvPr>
          <p:cNvSpPr txBox="1"/>
          <p:nvPr/>
        </p:nvSpPr>
        <p:spPr>
          <a:xfrm>
            <a:off x="5807957" y="2101168"/>
            <a:ext cx="1260437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br>
              <a:rPr lang="pt-BR" sz="2400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600" cap="all" dirty="0">
                <a:latin typeface="Arial" panose="020B0604020202020204" pitchFamily="34" charset="0"/>
                <a:cs typeface="Arial" panose="020B0604020202020204" pitchFamily="34" charset="0"/>
              </a:rPr>
              <a:t>Área 1: </a:t>
            </a:r>
            <a:r>
              <a:rPr lang="pt-BR" sz="2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DESENVOLVIMENTO E AVALIAÇÃO DE PRODUTOS FARMACÊUTICOS </a:t>
            </a:r>
          </a:p>
        </p:txBody>
      </p:sp>
    </p:spTree>
    <p:extLst>
      <p:ext uri="{BB962C8B-B14F-4D97-AF65-F5344CB8AC3E}">
        <p14:creationId xmlns:p14="http://schemas.microsoft.com/office/powerpoint/2010/main" val="176437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25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Igor Roesch Felix</dc:creator>
  <cp:lastModifiedBy>Igor Roesch Felix</cp:lastModifiedBy>
  <cp:revision>1</cp:revision>
  <dcterms:created xsi:type="dcterms:W3CDTF">2024-07-08T11:53:56Z</dcterms:created>
  <dcterms:modified xsi:type="dcterms:W3CDTF">2024-07-08T12:15:01Z</dcterms:modified>
</cp:coreProperties>
</file>