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5199975" cy="32399288"/>
  <p:notesSz cx="6858000" cy="9144000"/>
  <p:defaultTextStyle>
    <a:defPPr>
      <a:defRPr lang="pt-BR"/>
    </a:defPPr>
    <a:lvl1pPr marL="0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1pPr>
    <a:lvl2pPr marL="1382344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2pPr>
    <a:lvl3pPr marL="2764688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3pPr>
    <a:lvl4pPr marL="4147033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4pPr>
    <a:lvl5pPr marL="5529377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5pPr>
    <a:lvl6pPr marL="6911721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6pPr>
    <a:lvl7pPr marL="8294065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7pPr>
    <a:lvl8pPr marL="9676409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8pPr>
    <a:lvl9pPr marL="11058754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B0F457-8FD3-4569-83E5-87CFA4F5F481}" v="6" dt="2024-07-08T12:16:29.8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8" d="100"/>
          <a:sy n="58" d="100"/>
        </p:scale>
        <p:origin x="3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Roesch Felix" userId="7e4b4a4af08ead63" providerId="LiveId" clId="{1FB0F457-8FD3-4569-83E5-87CFA4F5F481}"/>
    <pc:docChg chg="undo custSel addSld delSld modSld">
      <pc:chgData name="Igor Roesch Felix" userId="7e4b4a4af08ead63" providerId="LiveId" clId="{1FB0F457-8FD3-4569-83E5-87CFA4F5F481}" dt="2024-07-08T12:17:02.720" v="45" actId="20577"/>
      <pc:docMkLst>
        <pc:docMk/>
      </pc:docMkLst>
      <pc:sldChg chg="new del">
        <pc:chgData name="Igor Roesch Felix" userId="7e4b4a4af08ead63" providerId="LiveId" clId="{1FB0F457-8FD3-4569-83E5-87CFA4F5F481}" dt="2024-07-08T11:54:14.967" v="3" actId="680"/>
        <pc:sldMkLst>
          <pc:docMk/>
          <pc:sldMk cId="542917773" sldId="256"/>
        </pc:sldMkLst>
      </pc:sldChg>
      <pc:sldChg chg="addSp delSp modSp new mod">
        <pc:chgData name="Igor Roesch Felix" userId="7e4b4a4af08ead63" providerId="LiveId" clId="{1FB0F457-8FD3-4569-83E5-87CFA4F5F481}" dt="2024-07-08T12:17:02.720" v="45" actId="20577"/>
        <pc:sldMkLst>
          <pc:docMk/>
          <pc:sldMk cId="4140238629" sldId="256"/>
        </pc:sldMkLst>
        <pc:spChg chg="del">
          <ac:chgData name="Igor Roesch Felix" userId="7e4b4a4af08ead63" providerId="LiveId" clId="{1FB0F457-8FD3-4569-83E5-87CFA4F5F481}" dt="2024-07-08T12:16:01.843" v="7" actId="478"/>
          <ac:spMkLst>
            <pc:docMk/>
            <pc:sldMk cId="4140238629" sldId="256"/>
            <ac:spMk id="2" creationId="{9B18464F-3450-B1AA-B9B0-CB289A4023B5}"/>
          </ac:spMkLst>
        </pc:spChg>
        <pc:spChg chg="del">
          <ac:chgData name="Igor Roesch Felix" userId="7e4b4a4af08ead63" providerId="LiveId" clId="{1FB0F457-8FD3-4569-83E5-87CFA4F5F481}" dt="2024-07-08T12:16:02.556" v="8" actId="478"/>
          <ac:spMkLst>
            <pc:docMk/>
            <pc:sldMk cId="4140238629" sldId="256"/>
            <ac:spMk id="3" creationId="{85C42174-0A3B-E6CF-BC82-2A46B3A816D6}"/>
          </ac:spMkLst>
        </pc:spChg>
        <pc:spChg chg="add mod">
          <ac:chgData name="Igor Roesch Felix" userId="7e4b4a4af08ead63" providerId="LiveId" clId="{1FB0F457-8FD3-4569-83E5-87CFA4F5F481}" dt="2024-07-08T12:16:29.811" v="9"/>
          <ac:spMkLst>
            <pc:docMk/>
            <pc:sldMk cId="4140238629" sldId="256"/>
            <ac:spMk id="4" creationId="{3A1AA704-CA74-8AD9-59E4-FBAAE4037AB5}"/>
          </ac:spMkLst>
        </pc:spChg>
        <pc:spChg chg="add mod">
          <ac:chgData name="Igor Roesch Felix" userId="7e4b4a4af08ead63" providerId="LiveId" clId="{1FB0F457-8FD3-4569-83E5-87CFA4F5F481}" dt="2024-07-08T12:17:02.720" v="45" actId="20577"/>
          <ac:spMkLst>
            <pc:docMk/>
            <pc:sldMk cId="4140238629" sldId="256"/>
            <ac:spMk id="8" creationId="{A3B36587-0DB2-603F-160B-7CE760AD10C6}"/>
          </ac:spMkLst>
        </pc:spChg>
        <pc:picChg chg="add mod">
          <ac:chgData name="Igor Roesch Felix" userId="7e4b4a4af08ead63" providerId="LiveId" clId="{1FB0F457-8FD3-4569-83E5-87CFA4F5F481}" dt="2024-07-08T12:16:29.811" v="9"/>
          <ac:picMkLst>
            <pc:docMk/>
            <pc:sldMk cId="4140238629" sldId="256"/>
            <ac:picMk id="5" creationId="{8AD229F0-32CA-6D55-1849-BD0D70F785F7}"/>
          </ac:picMkLst>
        </pc:picChg>
        <pc:picChg chg="add mod">
          <ac:chgData name="Igor Roesch Felix" userId="7e4b4a4af08ead63" providerId="LiveId" clId="{1FB0F457-8FD3-4569-83E5-87CFA4F5F481}" dt="2024-07-08T12:16:29.811" v="9"/>
          <ac:picMkLst>
            <pc:docMk/>
            <pc:sldMk cId="4140238629" sldId="256"/>
            <ac:picMk id="6" creationId="{1E067906-CE43-643F-F454-FEA39C7F37DF}"/>
          </ac:picMkLst>
        </pc:picChg>
        <pc:picChg chg="add mod">
          <ac:chgData name="Igor Roesch Felix" userId="7e4b4a4af08ead63" providerId="LiveId" clId="{1FB0F457-8FD3-4569-83E5-87CFA4F5F481}" dt="2024-07-08T12:16:29.811" v="9"/>
          <ac:picMkLst>
            <pc:docMk/>
            <pc:sldMk cId="4140238629" sldId="256"/>
            <ac:picMk id="7" creationId="{7F8A92C3-3A34-152B-C671-592665944F29}"/>
          </ac:picMkLst>
        </pc:picChg>
      </pc:sldChg>
      <pc:sldChg chg="add del">
        <pc:chgData name="Igor Roesch Felix" userId="7e4b4a4af08ead63" providerId="LiveId" clId="{1FB0F457-8FD3-4569-83E5-87CFA4F5F481}" dt="2024-07-08T11:54:18.136" v="5"/>
        <pc:sldMkLst>
          <pc:docMk/>
          <pc:sldMk cId="1257821937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0E3543-82F8-D852-39A4-525EADB4AB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9997" y="5302386"/>
            <a:ext cx="18899981" cy="11279752"/>
          </a:xfrm>
        </p:spPr>
        <p:txBody>
          <a:bodyPr anchor="b"/>
          <a:lstStyle>
            <a:lvl1pPr algn="ctr">
              <a:defRPr sz="1240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3C6747-C89E-CDDE-105D-3715CBA0F3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4961"/>
            </a:lvl1pPr>
            <a:lvl2pPr marL="944987" indent="0" algn="ctr">
              <a:buNone/>
              <a:defRPr sz="4134"/>
            </a:lvl2pPr>
            <a:lvl3pPr marL="1889973" indent="0" algn="ctr">
              <a:buNone/>
              <a:defRPr sz="3720"/>
            </a:lvl3pPr>
            <a:lvl4pPr marL="2834960" indent="0" algn="ctr">
              <a:buNone/>
              <a:defRPr sz="3307"/>
            </a:lvl4pPr>
            <a:lvl5pPr marL="3779947" indent="0" algn="ctr">
              <a:buNone/>
              <a:defRPr sz="3307"/>
            </a:lvl5pPr>
            <a:lvl6pPr marL="4724933" indent="0" algn="ctr">
              <a:buNone/>
              <a:defRPr sz="3307"/>
            </a:lvl6pPr>
            <a:lvl7pPr marL="5669920" indent="0" algn="ctr">
              <a:buNone/>
              <a:defRPr sz="3307"/>
            </a:lvl7pPr>
            <a:lvl8pPr marL="6614907" indent="0" algn="ctr">
              <a:buNone/>
              <a:defRPr sz="3307"/>
            </a:lvl8pPr>
            <a:lvl9pPr marL="7559893" indent="0" algn="ctr">
              <a:buNone/>
              <a:defRPr sz="3307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0074A0-AB38-57BB-21EA-3CCA6014A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7669DD-1C2F-6107-38CA-0555C394F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D32AC74-44CB-3052-13C6-842B8432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016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C5F5A-FBCD-458D-34E4-D83C1FA74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C3259E7-CF96-AAE7-033B-61D8F86C6B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928C86-0DDE-8450-5D4F-7C0759EB2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60501C-8E8D-0D2E-B694-B106D64AA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AC1EA1B-7F87-F60E-487D-2438504F2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4038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93C3D54-0EEE-8CAB-8B72-3D5B6CADAD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8033732" y="1724962"/>
            <a:ext cx="5433745" cy="2745689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C7F5D8F-DE4F-B4E8-E268-40B08D13C4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732498" y="1724962"/>
            <a:ext cx="15986234" cy="2745689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ACB5A5-53C6-D16B-4A1E-CFE62629C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FE2762-96F9-FCF1-C149-4530B7CCF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6D8591-89B2-C84F-940F-30E3D931E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638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AAEBE4-39E2-DC01-140C-E94FE8008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934D2F-323F-4EC9-4E28-100971850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905D81-4B9D-5F2A-C45D-296404FC7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2D4809-AB36-DE1C-97E9-049AF3F9F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2F7990-33C0-6ACE-A753-AF647543C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332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41ECAA-D0BF-A9DB-6ABA-7D95F1B7C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374" y="8077327"/>
            <a:ext cx="21734978" cy="13477201"/>
          </a:xfrm>
        </p:spPr>
        <p:txBody>
          <a:bodyPr anchor="b"/>
          <a:lstStyle>
            <a:lvl1pPr>
              <a:defRPr sz="1240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B570E3-96BB-8CE4-EFB2-5ED6BFB1B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9374" y="21682028"/>
            <a:ext cx="21734978" cy="7087342"/>
          </a:xfrm>
        </p:spPr>
        <p:txBody>
          <a:bodyPr/>
          <a:lstStyle>
            <a:lvl1pPr marL="0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1pPr>
            <a:lvl2pPr marL="944987" indent="0">
              <a:buNone/>
              <a:defRPr sz="4134">
                <a:solidFill>
                  <a:schemeClr val="tx1">
                    <a:tint val="82000"/>
                  </a:schemeClr>
                </a:solidFill>
              </a:defRPr>
            </a:lvl2pPr>
            <a:lvl3pPr marL="1889973" indent="0">
              <a:buNone/>
              <a:defRPr sz="3720">
                <a:solidFill>
                  <a:schemeClr val="tx1">
                    <a:tint val="82000"/>
                  </a:schemeClr>
                </a:solidFill>
              </a:defRPr>
            </a:lvl3pPr>
            <a:lvl4pPr marL="2834960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4pPr>
            <a:lvl5pPr marL="3779947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5pPr>
            <a:lvl6pPr marL="4724933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6pPr>
            <a:lvl7pPr marL="5669920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7pPr>
            <a:lvl8pPr marL="6614907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8pPr>
            <a:lvl9pPr marL="7559893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1E5A909-5B3F-EBE3-E919-512B6E43E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41423C-7842-5D32-8209-5ED0C4E58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6B7663-2935-667A-ADE7-45312BD19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553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EB6C64-CD77-F2D7-EF97-D00157D77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23061C-4CAF-71AD-947B-C3A3871B14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3F5825B-C753-1D39-DD12-5E9F781BB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78B4E1C-54F9-54FD-18C9-31C22912C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411ECA5-61E0-2DBB-F7C7-9C8001695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FA13FD-9172-0721-9573-7EB710057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194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4EB63F-7761-294C-3612-22BCEA257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1" y="1724964"/>
            <a:ext cx="21734978" cy="626236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14E271-C276-8DE4-EC65-13311EE16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5781" y="7942328"/>
            <a:ext cx="10660770" cy="3892412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E9E789B-31BA-AFB7-F2EE-7CF5BB769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35781" y="11834740"/>
            <a:ext cx="10660770" cy="174071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810DD02-9BBA-9721-88C7-846C19DC5C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757487" y="7942328"/>
            <a:ext cx="10713272" cy="3892412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A80D3F4-404E-6075-0BFA-75B8646F72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757487" y="11834740"/>
            <a:ext cx="10713272" cy="174071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5EA3B3D-5FBF-ADB3-264A-91F6CC64A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4D4BEF0-C137-D275-629C-585B2F2D3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4787F0E-9344-293D-61CD-5C7F76EF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277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FD12D-CE9E-7C2B-0FC0-8241D48F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7E164DD-2CCE-2F1A-8B93-ADA68E2C6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CD2B2E8-D739-6DF2-012C-375F1F29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6D86625-0BF9-BF5B-885B-6BC8FA911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4827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0B2C259-1289-B9E5-B247-0EF95009A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5A4E998-BB53-1DD4-9C17-10A0CC540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D8AE68-C656-822A-DEDF-C7EF65E8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8774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06860-4939-6B19-4219-CAD8006A6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2159952"/>
            <a:ext cx="8127647" cy="755983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93E8B2-566F-EB54-6A7D-62B08D6D6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3272" y="4664900"/>
            <a:ext cx="12757487" cy="23024494"/>
          </a:xfrm>
        </p:spPr>
        <p:txBody>
          <a:bodyPr/>
          <a:lstStyle>
            <a:lvl1pPr>
              <a:defRPr sz="6614"/>
            </a:lvl1pPr>
            <a:lvl2pPr>
              <a:defRPr sz="5787"/>
            </a:lvl2pPr>
            <a:lvl3pPr>
              <a:defRPr sz="4961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BB84D7B-4FFB-7106-D420-504D82B38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9719786"/>
            <a:ext cx="8127647" cy="18007107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977F720-EC86-FB62-A374-1ABBDE003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156992-10B6-A5F0-781C-BF905E0E1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0719998-5CB3-A353-E3E5-5B3998BF8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8699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FB64B-3F77-A803-6C1E-C366CE701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2159952"/>
            <a:ext cx="8127647" cy="755983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E0BDB06-2DEE-1ED1-782D-F5750D88C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713272" y="4664900"/>
            <a:ext cx="12757487" cy="23024494"/>
          </a:xfrm>
        </p:spPr>
        <p:txBody>
          <a:bodyPr/>
          <a:lstStyle>
            <a:lvl1pPr marL="0" indent="0">
              <a:buNone/>
              <a:defRPr sz="6614"/>
            </a:lvl1pPr>
            <a:lvl2pPr marL="944987" indent="0">
              <a:buNone/>
              <a:defRPr sz="5787"/>
            </a:lvl2pPr>
            <a:lvl3pPr marL="1889973" indent="0">
              <a:buNone/>
              <a:defRPr sz="4961"/>
            </a:lvl3pPr>
            <a:lvl4pPr marL="2834960" indent="0">
              <a:buNone/>
              <a:defRPr sz="4134"/>
            </a:lvl4pPr>
            <a:lvl5pPr marL="3779947" indent="0">
              <a:buNone/>
              <a:defRPr sz="4134"/>
            </a:lvl5pPr>
            <a:lvl6pPr marL="4724933" indent="0">
              <a:buNone/>
              <a:defRPr sz="4134"/>
            </a:lvl6pPr>
            <a:lvl7pPr marL="5669920" indent="0">
              <a:buNone/>
              <a:defRPr sz="4134"/>
            </a:lvl7pPr>
            <a:lvl8pPr marL="6614907" indent="0">
              <a:buNone/>
              <a:defRPr sz="4134"/>
            </a:lvl8pPr>
            <a:lvl9pPr marL="7559893" indent="0">
              <a:buNone/>
              <a:defRPr sz="4134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AA089D3-9091-3BF1-F562-CD91ECE24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9719786"/>
            <a:ext cx="8127647" cy="18007107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D18FEE-47D1-0E95-1D1A-856CB65CC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ED025E9-8DC5-5AB7-9529-E48BA394E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A350DB5-D714-560C-99AF-B0205A19F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933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6B5799F-4D0A-2E4B-425C-F906CAFC3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2499" y="1724964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6541F40-D2F5-B47C-96F2-21C6C78B8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B25D29-EE7B-A81A-E058-E6665A774B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2498" y="30029342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589D37-6196-4693-A31B-9EB3E7D47C60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EB7057-C0EB-D598-3223-1F74ADF85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47492" y="30029342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E23821-D430-4FAC-AD1A-7BC654228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7483" y="30029342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A6ACAE-49AE-44ED-9563-4A68E16382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9587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889973" rtl="0" eaLnBrk="1" latinLnBrk="0" hangingPunct="1">
        <a:lnSpc>
          <a:spcPct val="90000"/>
        </a:lnSpc>
        <a:spcBef>
          <a:spcPct val="0"/>
        </a:spcBef>
        <a:buNone/>
        <a:defRPr sz="90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2493" indent="-472493" algn="l" defTabSz="1889973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5787" kern="1200">
          <a:solidFill>
            <a:schemeClr val="tx1"/>
          </a:solidFill>
          <a:latin typeface="+mn-lt"/>
          <a:ea typeface="+mn-ea"/>
          <a:cs typeface="+mn-cs"/>
        </a:defRPr>
      </a:lvl1pPr>
      <a:lvl2pPr marL="141748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36246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3pPr>
      <a:lvl4pPr marL="330745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425244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519742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614241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708740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803238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1pPr>
      <a:lvl2pPr marL="94498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2pPr>
      <a:lvl3pPr marL="188997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3pPr>
      <a:lvl4pPr marL="283496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377994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472493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566992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661490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755989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3A1AA704-CA74-8AD9-59E4-FBAAE4037AB5}"/>
              </a:ext>
            </a:extLst>
          </p:cNvPr>
          <p:cNvSpPr txBox="1">
            <a:spLocks/>
          </p:cNvSpPr>
          <p:nvPr/>
        </p:nvSpPr>
        <p:spPr>
          <a:xfrm>
            <a:off x="5423780" y="859787"/>
            <a:ext cx="13372730" cy="2434481"/>
          </a:xfrm>
          <a:prstGeom prst="rect">
            <a:avLst/>
          </a:prstGeom>
        </p:spPr>
        <p:txBody>
          <a:bodyPr lIns="0" tIns="0" rIns="269990" b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pt-BR" sz="3300" b="1" cap="all" dirty="0">
                <a:latin typeface="Arial" panose="020B0604020202020204" pitchFamily="34" charset="0"/>
                <a:cs typeface="Arial" panose="020B0604020202020204" pitchFamily="34" charset="0"/>
              </a:rPr>
              <a:t>Universidade Federal de Santa Maria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BR" sz="3300" b="1" cap="all" dirty="0">
                <a:latin typeface="Arial" panose="020B0604020202020204" pitchFamily="34" charset="0"/>
                <a:cs typeface="Arial" panose="020B0604020202020204" pitchFamily="34" charset="0"/>
              </a:rPr>
              <a:t>VIII ENCONTRO DO PROGRAMA DE PÓS-GRADUAÇÃO EM CIÊNCIAS FARMACÊUTICAS</a:t>
            </a:r>
          </a:p>
          <a:p>
            <a:pPr algn="ctr">
              <a:defRPr/>
            </a:pPr>
            <a:br>
              <a:rPr lang="pt-BR" sz="3300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8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AD229F0-32CA-6D55-1849-BD0D70F78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34" y="673115"/>
            <a:ext cx="2478745" cy="2434481"/>
          </a:xfrm>
          <a:prstGeom prst="rect">
            <a:avLst/>
          </a:prstGeom>
        </p:spPr>
      </p:pic>
      <p:pic>
        <p:nvPicPr>
          <p:cNvPr id="6" name="Picture 2" descr="Centro de Ciências da Saúde UFSM – Portfólio – Bruno Ruchiga">
            <a:extLst>
              <a:ext uri="{FF2B5EF4-FFF2-40B4-BE49-F238E27FC236}">
                <a16:creationId xmlns:a16="http://schemas.microsoft.com/office/drawing/2014/main" id="{1E067906-CE43-643F-F454-FEA39C7F3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479" y="859787"/>
            <a:ext cx="1952301" cy="2141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7F8A92C3-3A34-152B-C671-592665944F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8469" y="18166"/>
            <a:ext cx="6800054" cy="382503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3B36587-0DB2-603F-160B-7CE760AD10C6}"/>
              </a:ext>
            </a:extLst>
          </p:cNvPr>
          <p:cNvSpPr txBox="1"/>
          <p:nvPr/>
        </p:nvSpPr>
        <p:spPr>
          <a:xfrm>
            <a:off x="5807957" y="2101168"/>
            <a:ext cx="1260437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br>
              <a:rPr lang="pt-BR" sz="2400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600" cap="all" dirty="0">
                <a:latin typeface="Arial" panose="020B0604020202020204" pitchFamily="34" charset="0"/>
                <a:cs typeface="Arial" panose="020B0604020202020204" pitchFamily="34" charset="0"/>
              </a:rPr>
              <a:t>Área 2</a:t>
            </a:r>
            <a:r>
              <a:rPr lang="pt-BR" sz="2600" cap="all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60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ANÁLISES CLÍNICAS E TOXICOLÓGICAS </a:t>
            </a:r>
            <a:endParaRPr lang="pt-BR" sz="2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2386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Igor Roesch Felix</dc:creator>
  <cp:lastModifiedBy>Igor Roesch Felix</cp:lastModifiedBy>
  <cp:revision>1</cp:revision>
  <dcterms:created xsi:type="dcterms:W3CDTF">2024-07-08T11:54:10Z</dcterms:created>
  <dcterms:modified xsi:type="dcterms:W3CDTF">2024-07-08T12:17:03Z</dcterms:modified>
</cp:coreProperties>
</file>