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599525" cy="28800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94236D-8B4B-4BEB-AE56-7648E928073B}" v="12" dt="2025-09-01T14:15:29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" d="100"/>
          <a:sy n="16" d="100"/>
        </p:scale>
        <p:origin x="725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Roesch Felix" userId="7e4b4a4af08ead63" providerId="LiveId" clId="{BC94F317-EBD1-449E-989A-244922917D9C}"/>
    <pc:docChg chg="undo custSel addSld delSld modSld">
      <pc:chgData name="Igor Roesch Felix" userId="7e4b4a4af08ead63" providerId="LiveId" clId="{BC94F317-EBD1-449E-989A-244922917D9C}" dt="2025-08-04T11:02:07.251" v="47" actId="2696"/>
      <pc:docMkLst>
        <pc:docMk/>
      </pc:docMkLst>
      <pc:sldChg chg="addSp modSp mod">
        <pc:chgData name="Igor Roesch Felix" userId="7e4b4a4af08ead63" providerId="LiveId" clId="{BC94F317-EBD1-449E-989A-244922917D9C}" dt="2025-08-04T10:51:04.893" v="39" actId="1076"/>
        <pc:sldMkLst>
          <pc:docMk/>
          <pc:sldMk cId="176437797" sldId="256"/>
        </pc:sldMkLst>
        <pc:spChg chg="mod">
          <ac:chgData name="Igor Roesch Felix" userId="7e4b4a4af08ead63" providerId="LiveId" clId="{BC94F317-EBD1-449E-989A-244922917D9C}" dt="2025-08-04T10:50:14.946" v="28" actId="122"/>
          <ac:spMkLst>
            <pc:docMk/>
            <pc:sldMk cId="176437797" sldId="256"/>
            <ac:spMk id="4" creationId="{BF2B7357-16EA-4450-9688-6818C78CBD2A}"/>
          </ac:spMkLst>
        </pc:spChg>
        <pc:spChg chg="mod">
          <ac:chgData name="Igor Roesch Felix" userId="7e4b4a4af08ead63" providerId="LiveId" clId="{BC94F317-EBD1-449E-989A-244922917D9C}" dt="2025-08-04T10:49:46.430" v="21" actId="1076"/>
          <ac:spMkLst>
            <pc:docMk/>
            <pc:sldMk cId="176437797" sldId="256"/>
            <ac:spMk id="12" creationId="{01DDFF19-66BB-B66F-6BF6-49214975BC7F}"/>
          </ac:spMkLst>
        </pc:spChg>
        <pc:picChg chg="mod">
          <ac:chgData name="Igor Roesch Felix" userId="7e4b4a4af08ead63" providerId="LiveId" clId="{BC94F317-EBD1-449E-989A-244922917D9C}" dt="2025-08-04T10:50:25.456" v="29" actId="1076"/>
          <ac:picMkLst>
            <pc:docMk/>
            <pc:sldMk cId="176437797" sldId="256"/>
            <ac:picMk id="5" creationId="{2A6EBD68-5FC0-FF22-6FF0-0519375301B7}"/>
          </ac:picMkLst>
        </pc:picChg>
        <pc:picChg chg="mod">
          <ac:chgData name="Igor Roesch Felix" userId="7e4b4a4af08ead63" providerId="LiveId" clId="{BC94F317-EBD1-449E-989A-244922917D9C}" dt="2025-08-04T10:50:27.066" v="30" actId="1076"/>
          <ac:picMkLst>
            <pc:docMk/>
            <pc:sldMk cId="176437797" sldId="256"/>
            <ac:picMk id="6" creationId="{5E3028BA-8A9F-BB81-2997-D1C3757B235D}"/>
          </ac:picMkLst>
        </pc:picChg>
      </pc:sldChg>
      <pc:sldChg chg="modSp add del mod">
        <pc:chgData name="Igor Roesch Felix" userId="7e4b4a4af08ead63" providerId="LiveId" clId="{BC94F317-EBD1-449E-989A-244922917D9C}" dt="2025-08-04T11:02:07.251" v="47" actId="2696"/>
        <pc:sldMkLst>
          <pc:docMk/>
          <pc:sldMk cId="1840068232" sldId="257"/>
        </pc:sldMkLst>
      </pc:sldChg>
    </pc:docChg>
  </pc:docChgLst>
  <pc:docChgLst>
    <pc:chgData name="Igor Roesch Felix" userId="7e4b4a4af08ead63" providerId="LiveId" clId="{3694236D-8B4B-4BEB-AE56-7648E928073B}"/>
    <pc:docChg chg="undo custSel addSld delSld modSld">
      <pc:chgData name="Igor Roesch Felix" userId="7e4b4a4af08ead63" providerId="LiveId" clId="{3694236D-8B4B-4BEB-AE56-7648E928073B}" dt="2025-09-01T14:15:29.661" v="43" actId="1076"/>
      <pc:docMkLst>
        <pc:docMk/>
      </pc:docMkLst>
      <pc:sldChg chg="addSp delSp modSp mod">
        <pc:chgData name="Igor Roesch Felix" userId="7e4b4a4af08ead63" providerId="LiveId" clId="{3694236D-8B4B-4BEB-AE56-7648E928073B}" dt="2025-09-01T14:15:29.661" v="43" actId="1076"/>
        <pc:sldMkLst>
          <pc:docMk/>
          <pc:sldMk cId="176437797" sldId="256"/>
        </pc:sldMkLst>
        <pc:spChg chg="mod">
          <ac:chgData name="Igor Roesch Felix" userId="7e4b4a4af08ead63" providerId="LiveId" clId="{3694236D-8B4B-4BEB-AE56-7648E928073B}" dt="2025-09-01T14:15:29.661" v="43" actId="1076"/>
          <ac:spMkLst>
            <pc:docMk/>
            <pc:sldMk cId="176437797" sldId="256"/>
            <ac:spMk id="4" creationId="{BF2B7357-16EA-4450-9688-6818C78CBD2A}"/>
          </ac:spMkLst>
        </pc:spChg>
        <pc:spChg chg="mod">
          <ac:chgData name="Igor Roesch Felix" userId="7e4b4a4af08ead63" providerId="LiveId" clId="{3694236D-8B4B-4BEB-AE56-7648E928073B}" dt="2025-09-01T14:15:29.661" v="43" actId="1076"/>
          <ac:spMkLst>
            <pc:docMk/>
            <pc:sldMk cId="176437797" sldId="256"/>
            <ac:spMk id="12" creationId="{01DDFF19-66BB-B66F-6BF6-49214975BC7F}"/>
          </ac:spMkLst>
        </pc:spChg>
        <pc:picChg chg="add mod">
          <ac:chgData name="Igor Roesch Felix" userId="7e4b4a4af08ead63" providerId="LiveId" clId="{3694236D-8B4B-4BEB-AE56-7648E928073B}" dt="2025-09-01T14:15:29.661" v="43" actId="1076"/>
          <ac:picMkLst>
            <pc:docMk/>
            <pc:sldMk cId="176437797" sldId="256"/>
            <ac:picMk id="3" creationId="{23278C0E-964B-D22C-A699-C4AA09FCED4A}"/>
          </ac:picMkLst>
        </pc:picChg>
        <pc:picChg chg="mod">
          <ac:chgData name="Igor Roesch Felix" userId="7e4b4a4af08ead63" providerId="LiveId" clId="{3694236D-8B4B-4BEB-AE56-7648E928073B}" dt="2025-09-01T14:15:29.661" v="43" actId="1076"/>
          <ac:picMkLst>
            <pc:docMk/>
            <pc:sldMk cId="176437797" sldId="256"/>
            <ac:picMk id="5" creationId="{2A6EBD68-5FC0-FF22-6FF0-0519375301B7}"/>
          </ac:picMkLst>
        </pc:picChg>
        <pc:picChg chg="mod">
          <ac:chgData name="Igor Roesch Felix" userId="7e4b4a4af08ead63" providerId="LiveId" clId="{3694236D-8B4B-4BEB-AE56-7648E928073B}" dt="2025-09-01T14:15:29.661" v="43" actId="1076"/>
          <ac:picMkLst>
            <pc:docMk/>
            <pc:sldMk cId="176437797" sldId="256"/>
            <ac:picMk id="6" creationId="{5E3028BA-8A9F-BB81-2997-D1C3757B235D}"/>
          </ac:picMkLst>
        </pc:picChg>
      </pc:sldChg>
      <pc:sldChg chg="delSp modSp add del mod">
        <pc:chgData name="Igor Roesch Felix" userId="7e4b4a4af08ead63" providerId="LiveId" clId="{3694236D-8B4B-4BEB-AE56-7648E928073B}" dt="2025-09-01T14:01:41.845" v="18" actId="2696"/>
        <pc:sldMkLst>
          <pc:docMk/>
          <pc:sldMk cId="579477366" sldId="257"/>
        </pc:sldMkLst>
      </pc:sldChg>
      <pc:sldChg chg="modSp add del mod">
        <pc:chgData name="Igor Roesch Felix" userId="7e4b4a4af08ead63" providerId="LiveId" clId="{3694236D-8B4B-4BEB-AE56-7648E928073B}" dt="2025-09-01T14:03:13.978" v="41" actId="47"/>
        <pc:sldMkLst>
          <pc:docMk/>
          <pc:sldMk cId="1462154047" sldId="257"/>
        </pc:sldMkLst>
        <pc:spChg chg="mod">
          <ac:chgData name="Igor Roesch Felix" userId="7e4b4a4af08ead63" providerId="LiveId" clId="{3694236D-8B4B-4BEB-AE56-7648E928073B}" dt="2025-09-01T14:02:07.683" v="37" actId="1076"/>
          <ac:spMkLst>
            <pc:docMk/>
            <pc:sldMk cId="1462154047" sldId="257"/>
            <ac:spMk id="12" creationId="{D08C92D5-F2F4-651A-81FB-5200C58A144D}"/>
          </ac:spMkLst>
        </pc:spChg>
      </pc:sldChg>
    </pc:docChg>
  </pc:docChgLst>
  <pc:docChgLst>
    <pc:chgData name="Igor Roesch Felix" userId="7e4b4a4af08ead63" providerId="LiveId" clId="{60950FB1-339D-4F9A-A52D-44ADBAB4F4EA}"/>
    <pc:docChg chg="custSel addSld modSld">
      <pc:chgData name="Igor Roesch Felix" userId="7e4b4a4af08ead63" providerId="LiveId" clId="{60950FB1-339D-4F9A-A52D-44ADBAB4F4EA}" dt="2024-07-08T12:14:54.280" v="6"/>
      <pc:docMkLst>
        <pc:docMk/>
      </pc:docMkLst>
      <pc:sldChg chg="addSp delSp modSp new mod">
        <pc:chgData name="Igor Roesch Felix" userId="7e4b4a4af08ead63" providerId="LiveId" clId="{60950FB1-339D-4F9A-A52D-44ADBAB4F4EA}" dt="2024-07-08T12:14:54.280" v="6"/>
        <pc:sldMkLst>
          <pc:docMk/>
          <pc:sldMk cId="17643779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713405"/>
            <a:ext cx="18359596" cy="10026815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5126892"/>
            <a:ext cx="16199644" cy="6953434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326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292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533356"/>
            <a:ext cx="4657398" cy="244070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533356"/>
            <a:ext cx="13702199" cy="2440702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67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344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180114"/>
            <a:ext cx="18629590" cy="11980175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19273626"/>
            <a:ext cx="18629590" cy="630009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82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82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4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7666780"/>
            <a:ext cx="9179798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7666780"/>
            <a:ext cx="9179798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355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533362"/>
            <a:ext cx="18629590" cy="556675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060106"/>
            <a:ext cx="9137610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0520155"/>
            <a:ext cx="9137610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060106"/>
            <a:ext cx="9182611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0520155"/>
            <a:ext cx="9182611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418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5298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075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146734"/>
            <a:ext cx="10934760" cy="20466969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346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146734"/>
            <a:ext cx="10934760" cy="20466969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733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7666780"/>
            <a:ext cx="1862959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F8099-1171-45FC-8D76-F6E509CAE1C2}" type="datetimeFigureOut">
              <a:rPr lang="pt-BR" smtClean="0"/>
              <a:t>01/09/2025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F5EECF-0912-4B56-AEED-575135F968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859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BF2B7357-16EA-4450-9688-6818C78CBD2A}"/>
              </a:ext>
            </a:extLst>
          </p:cNvPr>
          <p:cNvSpPr txBox="1">
            <a:spLocks/>
          </p:cNvSpPr>
          <p:nvPr/>
        </p:nvSpPr>
        <p:spPr>
          <a:xfrm>
            <a:off x="5519941" y="548916"/>
            <a:ext cx="10560501" cy="2086654"/>
          </a:xfrm>
          <a:prstGeom prst="rect">
            <a:avLst/>
          </a:prstGeom>
        </p:spPr>
        <p:txBody>
          <a:bodyPr lIns="0" tIns="0" rIns="231415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BR" sz="2828" b="1" cap="all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de Santa Maria</a:t>
            </a:r>
          </a:p>
          <a:p>
            <a:pPr algn="ctr">
              <a:defRPr/>
            </a:pPr>
            <a:r>
              <a:rPr lang="pt-BR" sz="2828" b="1" cap="all" dirty="0">
                <a:latin typeface="Arial" panose="020B0604020202020204" pitchFamily="34" charset="0"/>
                <a:cs typeface="Arial" panose="020B0604020202020204" pitchFamily="34" charset="0"/>
              </a:rPr>
              <a:t>Ix ENCONTRO DO PROGRAMA DE PÓS-GRADUAÇÃO EM CIÊNCIAS FARMACÊUTICAS</a:t>
            </a:r>
          </a:p>
          <a:p>
            <a:pPr algn="ctr">
              <a:defRPr/>
            </a:pPr>
            <a:br>
              <a:rPr lang="pt-BR" sz="2828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A6EBD68-5FC0-FF22-6FF0-0519375301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465" y="423477"/>
            <a:ext cx="2124594" cy="2086654"/>
          </a:xfrm>
          <a:prstGeom prst="rect">
            <a:avLst/>
          </a:prstGeom>
        </p:spPr>
      </p:pic>
      <p:pic>
        <p:nvPicPr>
          <p:cNvPr id="6" name="Picture 2" descr="Centro de Ciências da Saúde UFSM – Portfólio – Bruno Ruchiga">
            <a:extLst>
              <a:ext uri="{FF2B5EF4-FFF2-40B4-BE49-F238E27FC236}">
                <a16:creationId xmlns:a16="http://schemas.microsoft.com/office/drawing/2014/main" id="{5E3028BA-8A9F-BB81-2997-D1C3757B23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895" y="548915"/>
            <a:ext cx="1673366" cy="1835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1DDFF19-66BB-B66F-6BF6-49214975BC7F}"/>
              </a:ext>
            </a:extLst>
          </p:cNvPr>
          <p:cNvSpPr txBox="1"/>
          <p:nvPr/>
        </p:nvSpPr>
        <p:spPr>
          <a:xfrm>
            <a:off x="5398000" y="1466804"/>
            <a:ext cx="10803524" cy="751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br>
              <a:rPr lang="pt-BR" sz="2057" cap="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28" cap="all" dirty="0">
                <a:latin typeface="Arial" panose="020B0604020202020204" pitchFamily="34" charset="0"/>
                <a:cs typeface="Arial" panose="020B0604020202020204" pitchFamily="34" charset="0"/>
              </a:rPr>
              <a:t>Área 1: </a:t>
            </a:r>
            <a:r>
              <a:rPr lang="pt-BR" sz="2228" dirty="0">
                <a:latin typeface="Arial" panose="020B0604020202020204" pitchFamily="34" charset="0"/>
                <a:cs typeface="Arial" panose="020B0604020202020204" pitchFamily="34" charset="0"/>
              </a:rPr>
              <a:t>DESENVOLVIMENTO E AVALIAÇÃO DE PRODUTOS FARMACÊUTICOS 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id="{23278C0E-964B-D22C-A699-C4AA09FCED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76" r="6625" b="12913"/>
          <a:stretch>
            <a:fillRect/>
          </a:stretch>
        </p:blipFill>
        <p:spPr>
          <a:xfrm>
            <a:off x="16671264" y="0"/>
            <a:ext cx="4317899" cy="2384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37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5606</TotalTime>
  <Words>25</Words>
  <Application>Microsoft Office PowerPoint</Application>
  <PresentationFormat>Personalizar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Igor Roesch Felix</dc:creator>
  <cp:lastModifiedBy>Igor Roesch Felix</cp:lastModifiedBy>
  <cp:revision>1</cp:revision>
  <dcterms:created xsi:type="dcterms:W3CDTF">2024-07-08T11:53:56Z</dcterms:created>
  <dcterms:modified xsi:type="dcterms:W3CDTF">2025-09-01T14:15:40Z</dcterms:modified>
</cp:coreProperties>
</file>