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</p:sldIdLst>
  <p:sldSz cx="15119350" cy="21383625"/>
  <p:notesSz cx="15119350" cy="21383625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Slide de Título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1133951" y="3499589"/>
            <a:ext cx="12851448" cy="7444669"/>
          </a:xfrm>
        </p:spPr>
        <p:txBody>
          <a:bodyPr anchor="b"/>
          <a:lstStyle>
            <a:lvl1pPr algn="ctr">
              <a:defRPr sz="9900"/>
            </a:lvl1pPr>
          </a:lstStyle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3950"/>
            </a:lvl1pPr>
            <a:lvl2pPr marL="755980" indent="0" algn="ctr">
              <a:buNone/>
              <a:defRPr sz="3300"/>
            </a:lvl2pPr>
            <a:lvl3pPr marL="1511960" indent="0" algn="ctr">
              <a:buNone/>
              <a:defRPr sz="3000"/>
            </a:lvl3pPr>
            <a:lvl4pPr marL="2267941" indent="0" algn="ctr">
              <a:buNone/>
              <a:defRPr sz="2650"/>
            </a:lvl4pPr>
            <a:lvl5pPr marL="3023921" indent="0" algn="ctr">
              <a:buNone/>
              <a:defRPr sz="2650"/>
            </a:lvl5pPr>
            <a:lvl6pPr marL="3779901" indent="0" algn="ctr">
              <a:buNone/>
              <a:defRPr sz="2650"/>
            </a:lvl6pPr>
            <a:lvl7pPr marL="4535881" indent="0" algn="ctr">
              <a:buNone/>
              <a:defRPr sz="2650"/>
            </a:lvl7pPr>
            <a:lvl8pPr marL="5291861" indent="0" algn="ctr">
              <a:buNone/>
              <a:defRPr sz="2650"/>
            </a:lvl8pPr>
            <a:lvl9pPr marL="6047842" indent="0" algn="ctr">
              <a:buNone/>
              <a:defRPr sz="2650"/>
            </a:lvl9pPr>
          </a:lstStyle>
          <a:p>
            <a:pPr>
              <a:defRPr/>
            </a:pPr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6B7F8099-1171-45FC-8D76-F6E509CAE1C2}" type="datetimeFigureOut">
              <a:rPr lang="pt-BR"/>
              <a:t/>
            </a:fld>
            <a:endParaRPr lang="pt-BR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3F5EECF-0912-4B56-AEED-575135F9683E}" type="slidenum">
              <a:rPr lang="pt-BR"/>
              <a:t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ítulo e Texto Vertical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6B7F8099-1171-45FC-8D76-F6E509CAE1C2}" type="datetimeFigureOut">
              <a:rPr lang="pt-BR"/>
              <a:t/>
            </a:fld>
            <a:endParaRPr lang="pt-BR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3F5EECF-0912-4B56-AEED-575135F9683E}" type="slidenum">
              <a:rPr lang="pt-BR"/>
              <a:t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Texto e Título Vertical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10819786" y="1138480"/>
            <a:ext cx="3260110" cy="18121634"/>
          </a:xfrm>
        </p:spPr>
        <p:txBody>
          <a:bodyPr vert="eaVert"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1039456" y="1138480"/>
            <a:ext cx="9591338" cy="18121634"/>
          </a:xfrm>
        </p:spPr>
        <p:txBody>
          <a:bodyPr vert="eaVert"/>
          <a:lstStyle/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6B7F8099-1171-45FC-8D76-F6E509CAE1C2}" type="datetimeFigureOut">
              <a:rPr lang="pt-BR"/>
              <a:t/>
            </a:fld>
            <a:endParaRPr lang="pt-BR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3F5EECF-0912-4B56-AEED-575135F9683E}" type="slidenum">
              <a:rPr lang="pt-BR"/>
              <a:t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ítulo e Conteúdo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6B7F8099-1171-45FC-8D76-F6E509CAE1C2}" type="datetimeFigureOut">
              <a:rPr lang="pt-BR"/>
              <a:t/>
            </a:fld>
            <a:endParaRPr lang="pt-BR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3F5EECF-0912-4B56-AEED-575135F9683E}" type="slidenum">
              <a:rPr lang="pt-BR"/>
              <a:t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Cabeçalho da Seção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00"/>
            </a:lvl1pPr>
          </a:lstStyle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50">
                <a:solidFill>
                  <a:schemeClr val="tx1">
                    <a:tint val="82000"/>
                  </a:schemeClr>
                </a:solidFill>
              </a:defRPr>
            </a:lvl1pPr>
            <a:lvl2pPr marL="755980" indent="0">
              <a:buNone/>
              <a:defRPr sz="3300">
                <a:solidFill>
                  <a:schemeClr val="tx1">
                    <a:tint val="82000"/>
                  </a:schemeClr>
                </a:solidFill>
              </a:defRPr>
            </a:lvl2pPr>
            <a:lvl3pPr marL="151196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3pPr>
            <a:lvl4pPr marL="2267941" indent="0">
              <a:buNone/>
              <a:defRPr sz="2650">
                <a:solidFill>
                  <a:schemeClr val="tx1">
                    <a:tint val="82000"/>
                  </a:schemeClr>
                </a:solidFill>
              </a:defRPr>
            </a:lvl4pPr>
            <a:lvl5pPr marL="3023921" indent="0">
              <a:buNone/>
              <a:defRPr sz="2650">
                <a:solidFill>
                  <a:schemeClr val="tx1">
                    <a:tint val="82000"/>
                  </a:schemeClr>
                </a:solidFill>
              </a:defRPr>
            </a:lvl5pPr>
            <a:lvl6pPr marL="3779901" indent="0">
              <a:buNone/>
              <a:defRPr sz="2650">
                <a:solidFill>
                  <a:schemeClr val="tx1">
                    <a:tint val="82000"/>
                  </a:schemeClr>
                </a:solidFill>
              </a:defRPr>
            </a:lvl6pPr>
            <a:lvl7pPr marL="4535881" indent="0">
              <a:buNone/>
              <a:defRPr sz="2650">
                <a:solidFill>
                  <a:schemeClr val="tx1">
                    <a:tint val="82000"/>
                  </a:schemeClr>
                </a:solidFill>
              </a:defRPr>
            </a:lvl7pPr>
            <a:lvl8pPr marL="5291861" indent="0">
              <a:buNone/>
              <a:defRPr sz="2650">
                <a:solidFill>
                  <a:schemeClr val="tx1">
                    <a:tint val="82000"/>
                  </a:schemeClr>
                </a:solidFill>
              </a:defRPr>
            </a:lvl8pPr>
            <a:lvl9pPr marL="6047842" indent="0">
              <a:buNone/>
              <a:defRPr sz="265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6B7F8099-1171-45FC-8D76-F6E509CAE1C2}" type="datetimeFigureOut">
              <a:rPr lang="pt-BR"/>
              <a:t/>
            </a:fld>
            <a:endParaRPr lang="pt-BR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3F5EECF-0912-4B56-AEED-575135F9683E}" type="slidenum">
              <a:rPr lang="pt-BR"/>
              <a:t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Duas Partes de Conteúdo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1039455" y="5692400"/>
            <a:ext cx="6425724" cy="13567714"/>
          </a:xfrm>
        </p:spPr>
        <p:txBody>
          <a:bodyPr/>
          <a:lstStyle/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7654171" y="5692400"/>
            <a:ext cx="6425724" cy="13567714"/>
          </a:xfrm>
        </p:spPr>
        <p:txBody>
          <a:bodyPr/>
          <a:lstStyle/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6B7F8099-1171-45FC-8D76-F6E509CAE1C2}" type="datetimeFigureOut">
              <a:rPr lang="pt-BR"/>
              <a:t/>
            </a:fld>
            <a:endParaRPr lang="pt-BR"/>
          </a:p>
        </p:txBody>
      </p:sp>
      <p:sp>
        <p:nvSpPr>
          <p:cNvPr id="6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3F5EECF-0912-4B56-AEED-575135F9683E}" type="slidenum">
              <a:rPr lang="pt-BR"/>
              <a:t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Comparação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041425" y="1138485"/>
            <a:ext cx="13040439" cy="4133179"/>
          </a:xfrm>
        </p:spPr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50" b="1"/>
            </a:lvl1pPr>
            <a:lvl2pPr marL="755980" indent="0">
              <a:buNone/>
              <a:defRPr sz="3300" b="1"/>
            </a:lvl2pPr>
            <a:lvl3pPr marL="1511960" indent="0">
              <a:buNone/>
              <a:defRPr sz="3000" b="1"/>
            </a:lvl3pPr>
            <a:lvl4pPr marL="2267941" indent="0">
              <a:buNone/>
              <a:defRPr sz="2650" b="1"/>
            </a:lvl4pPr>
            <a:lvl5pPr marL="3023921" indent="0">
              <a:buNone/>
              <a:defRPr sz="2650" b="1"/>
            </a:lvl5pPr>
            <a:lvl6pPr marL="3779901" indent="0">
              <a:buNone/>
              <a:defRPr sz="2650" b="1"/>
            </a:lvl6pPr>
            <a:lvl7pPr marL="4535881" indent="0">
              <a:buNone/>
              <a:defRPr sz="2650" b="1"/>
            </a:lvl7pPr>
            <a:lvl8pPr marL="5291861" indent="0">
              <a:buNone/>
              <a:defRPr sz="2650" b="1"/>
            </a:lvl8pPr>
            <a:lvl9pPr marL="6047842" indent="0">
              <a:buNone/>
              <a:defRPr sz="2650" b="1"/>
            </a:lvl9pPr>
          </a:lstStyle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</p:txBody>
      </p:sp>
      <p:sp>
        <p:nvSpPr>
          <p:cNvPr id="4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1041426" y="7810963"/>
            <a:ext cx="6396193" cy="11488750"/>
          </a:xfrm>
        </p:spPr>
        <p:txBody>
          <a:bodyPr/>
          <a:lstStyle/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50" b="1"/>
            </a:lvl1pPr>
            <a:lvl2pPr marL="755980" indent="0">
              <a:buNone/>
              <a:defRPr sz="3300" b="1"/>
            </a:lvl2pPr>
            <a:lvl3pPr marL="1511960" indent="0">
              <a:buNone/>
              <a:defRPr sz="3000" b="1"/>
            </a:lvl3pPr>
            <a:lvl4pPr marL="2267941" indent="0">
              <a:buNone/>
              <a:defRPr sz="2650" b="1"/>
            </a:lvl4pPr>
            <a:lvl5pPr marL="3023921" indent="0">
              <a:buNone/>
              <a:defRPr sz="2650" b="1"/>
            </a:lvl5pPr>
            <a:lvl6pPr marL="3779901" indent="0">
              <a:buNone/>
              <a:defRPr sz="2650" b="1"/>
            </a:lvl6pPr>
            <a:lvl7pPr marL="4535881" indent="0">
              <a:buNone/>
              <a:defRPr sz="2650" b="1"/>
            </a:lvl7pPr>
            <a:lvl8pPr marL="5291861" indent="0">
              <a:buNone/>
              <a:defRPr sz="2650" b="1"/>
            </a:lvl8pPr>
            <a:lvl9pPr marL="6047842" indent="0">
              <a:buNone/>
              <a:defRPr sz="2650" b="1"/>
            </a:lvl9pPr>
          </a:lstStyle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</p:txBody>
      </p:sp>
      <p:sp>
        <p:nvSpPr>
          <p:cNvPr id="6" name="Content Placeholder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7654172" y="7810963"/>
            <a:ext cx="6427693" cy="11488750"/>
          </a:xfrm>
        </p:spPr>
        <p:txBody>
          <a:bodyPr/>
          <a:lstStyle/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6B7F8099-1171-45FC-8D76-F6E509CAE1C2}" type="datetimeFigureOut">
              <a:rPr lang="pt-BR"/>
              <a:t/>
            </a:fld>
            <a:endParaRPr lang="pt-BR"/>
          </a:p>
        </p:txBody>
      </p:sp>
      <p:sp>
        <p:nvSpPr>
          <p:cNvPr id="8" name="Footer Placeholder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Slide Number Placeholder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3F5EECF-0912-4B56-AEED-575135F9683E}" type="slidenum">
              <a:rPr lang="pt-BR"/>
              <a:t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Somente Título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6B7F8099-1171-45FC-8D76-F6E509CAE1C2}" type="datetimeFigureOut">
              <a:rPr lang="pt-BR"/>
              <a:t/>
            </a:fld>
            <a:endParaRPr lang="pt-BR"/>
          </a:p>
        </p:txBody>
      </p:sp>
      <p:sp>
        <p:nvSpPr>
          <p:cNvPr id="4" name="Footer Placeholder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3F5EECF-0912-4B56-AEED-575135F9683E}" type="slidenum">
              <a:rPr lang="pt-BR"/>
              <a:t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Em Branco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6B7F8099-1171-45FC-8D76-F6E509CAE1C2}" type="datetimeFigureOut">
              <a:rPr lang="pt-BR"/>
              <a:t/>
            </a:fld>
            <a:endParaRPr lang="pt-BR"/>
          </a:p>
        </p:txBody>
      </p:sp>
      <p:sp>
        <p:nvSpPr>
          <p:cNvPr id="3" name="Footer Placeholder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Slide Number Placeholder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3F5EECF-0912-4B56-AEED-575135F9683E}" type="slidenum">
              <a:rPr lang="pt-BR"/>
              <a:t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Conteúdo com Legenda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041425" y="1425575"/>
            <a:ext cx="4876384" cy="4989513"/>
          </a:xfrm>
        </p:spPr>
        <p:txBody>
          <a:bodyPr anchor="b"/>
          <a:lstStyle>
            <a:lvl1pPr>
              <a:defRPr sz="5300"/>
            </a:lvl1pPr>
          </a:lstStyle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6427693" y="3078850"/>
            <a:ext cx="7654171" cy="15196234"/>
          </a:xfrm>
        </p:spPr>
        <p:txBody>
          <a:bodyPr/>
          <a:lstStyle>
            <a:lvl1pPr>
              <a:defRPr sz="5300"/>
            </a:lvl1pPr>
            <a:lvl2pPr>
              <a:defRPr sz="4650"/>
            </a:lvl2pPr>
            <a:lvl3pPr>
              <a:defRPr sz="395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50"/>
            </a:lvl1pPr>
            <a:lvl2pPr marL="755980" indent="0">
              <a:buNone/>
              <a:defRPr sz="2300"/>
            </a:lvl2pPr>
            <a:lvl3pPr marL="1511960" indent="0">
              <a:buNone/>
              <a:defRPr sz="2000"/>
            </a:lvl3pPr>
            <a:lvl4pPr marL="2267941" indent="0">
              <a:buNone/>
              <a:defRPr sz="1650"/>
            </a:lvl4pPr>
            <a:lvl5pPr marL="3023921" indent="0">
              <a:buNone/>
              <a:defRPr sz="1650"/>
            </a:lvl5pPr>
            <a:lvl6pPr marL="3779901" indent="0">
              <a:buNone/>
              <a:defRPr sz="1650"/>
            </a:lvl6pPr>
            <a:lvl7pPr marL="4535881" indent="0">
              <a:buNone/>
              <a:defRPr sz="1650"/>
            </a:lvl7pPr>
            <a:lvl8pPr marL="5291861" indent="0">
              <a:buNone/>
              <a:defRPr sz="1650"/>
            </a:lvl8pPr>
            <a:lvl9pPr marL="6047842" indent="0">
              <a:buNone/>
              <a:defRPr sz="1650"/>
            </a:lvl9pPr>
          </a:lstStyle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</p:txBody>
      </p:sp>
      <p:sp>
        <p:nvSpPr>
          <p:cNvPr id="5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6B7F8099-1171-45FC-8D76-F6E509CAE1C2}" type="datetimeFigureOut">
              <a:rPr lang="pt-BR"/>
              <a:t/>
            </a:fld>
            <a:endParaRPr lang="pt-BR"/>
          </a:p>
        </p:txBody>
      </p:sp>
      <p:sp>
        <p:nvSpPr>
          <p:cNvPr id="6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3F5EECF-0912-4B56-AEED-575135F9683E}" type="slidenum">
              <a:rPr lang="pt-BR"/>
              <a:t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Imagem com Legenda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041425" y="1425575"/>
            <a:ext cx="4876384" cy="4989513"/>
          </a:xfrm>
        </p:spPr>
        <p:txBody>
          <a:bodyPr anchor="b"/>
          <a:lstStyle>
            <a:lvl1pPr>
              <a:defRPr sz="5300"/>
            </a:lvl1pPr>
          </a:lstStyle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 hidden="0"/>
          <p:cNvSpPr>
            <a:spLocks noChangeAspect="1" noGrp="1"/>
          </p:cNvSpPr>
          <p:nvPr isPhoto="0" userDrawn="0">
            <p:ph type="pic" idx="1" hasCustomPrompt="0"/>
          </p:nvPr>
        </p:nvSpPr>
        <p:spPr bwMode="auto"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300"/>
            </a:lvl1pPr>
            <a:lvl2pPr marL="755980" indent="0">
              <a:buNone/>
              <a:defRPr sz="4650"/>
            </a:lvl2pPr>
            <a:lvl3pPr marL="1511960" indent="0">
              <a:buNone/>
              <a:defRPr sz="3950"/>
            </a:lvl3pPr>
            <a:lvl4pPr marL="2267941" indent="0">
              <a:buNone/>
              <a:defRPr sz="3300"/>
            </a:lvl4pPr>
            <a:lvl5pPr marL="3023921" indent="0">
              <a:buNone/>
              <a:defRPr sz="3300"/>
            </a:lvl5pPr>
            <a:lvl6pPr marL="3779901" indent="0">
              <a:buNone/>
              <a:defRPr sz="3300"/>
            </a:lvl6pPr>
            <a:lvl7pPr marL="4535881" indent="0">
              <a:buNone/>
              <a:defRPr sz="3300"/>
            </a:lvl7pPr>
            <a:lvl8pPr marL="5291861" indent="0">
              <a:buNone/>
              <a:defRPr sz="3300"/>
            </a:lvl8pPr>
            <a:lvl9pPr marL="6047842" indent="0">
              <a:buNone/>
              <a:defRPr sz="3300"/>
            </a:lvl9pPr>
          </a:lstStyle>
          <a:p>
            <a:pPr>
              <a:defRPr/>
            </a:pPr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50"/>
            </a:lvl1pPr>
            <a:lvl2pPr marL="755980" indent="0">
              <a:buNone/>
              <a:defRPr sz="2300"/>
            </a:lvl2pPr>
            <a:lvl3pPr marL="1511960" indent="0">
              <a:buNone/>
              <a:defRPr sz="2000"/>
            </a:lvl3pPr>
            <a:lvl4pPr marL="2267941" indent="0">
              <a:buNone/>
              <a:defRPr sz="1650"/>
            </a:lvl4pPr>
            <a:lvl5pPr marL="3023921" indent="0">
              <a:buNone/>
              <a:defRPr sz="1650"/>
            </a:lvl5pPr>
            <a:lvl6pPr marL="3779901" indent="0">
              <a:buNone/>
              <a:defRPr sz="1650"/>
            </a:lvl6pPr>
            <a:lvl7pPr marL="4535881" indent="0">
              <a:buNone/>
              <a:defRPr sz="1650"/>
            </a:lvl7pPr>
            <a:lvl8pPr marL="5291861" indent="0">
              <a:buNone/>
              <a:defRPr sz="1650"/>
            </a:lvl8pPr>
            <a:lvl9pPr marL="6047842" indent="0">
              <a:buNone/>
              <a:defRPr sz="1650"/>
            </a:lvl9pPr>
          </a:lstStyle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</p:txBody>
      </p:sp>
      <p:sp>
        <p:nvSpPr>
          <p:cNvPr id="5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6B7F8099-1171-45FC-8D76-F6E509CAE1C2}" type="datetimeFigureOut">
              <a:rPr lang="pt-BR"/>
              <a:t/>
            </a:fld>
            <a:endParaRPr lang="pt-BR"/>
          </a:p>
        </p:txBody>
      </p:sp>
      <p:sp>
        <p:nvSpPr>
          <p:cNvPr id="6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3F5EECF-0912-4B56-AEED-575135F9683E}" type="slidenum">
              <a:rPr lang="pt-BR"/>
              <a:t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pt-BR"/>
              <a:t>Clique para editar os estilos de texto Mestres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6B7F8099-1171-45FC-8D76-F6E509CAE1C2}" type="datetimeFigureOut">
              <a:rPr lang="pt-BR"/>
              <a:t/>
            </a:fld>
            <a:endParaRPr lang="pt-BR"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F3F5EECF-0912-4B56-AEED-575135F9683E}" type="slidenum">
              <a:rPr lang="pt-BR"/>
              <a:t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511960">
        <a:lnSpc>
          <a:spcPct val="90000"/>
        </a:lnSpc>
        <a:spcBef>
          <a:spcPts val="0"/>
        </a:spcBef>
        <a:buNone/>
        <a:defRPr sz="7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>
        <a:lnSpc>
          <a:spcPct val="90000"/>
        </a:lnSpc>
        <a:spcBef>
          <a:spcPts val="1654"/>
        </a:spcBef>
        <a:buFont typeface="Arial"/>
        <a:buChar char="•"/>
        <a:defRPr sz="465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>
        <a:lnSpc>
          <a:spcPct val="90000"/>
        </a:lnSpc>
        <a:spcBef>
          <a:spcPts val="827"/>
        </a:spcBef>
        <a:buFont typeface="Arial"/>
        <a:buChar char="•"/>
        <a:defRPr sz="395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>
        <a:lnSpc>
          <a:spcPct val="90000"/>
        </a:lnSpc>
        <a:spcBef>
          <a:spcPts val="827"/>
        </a:spcBef>
        <a:buFont typeface="Arial"/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3pPr>
      <a:lvl4pPr marL="2645930" indent="-377990" algn="l" defTabSz="1511960">
        <a:lnSpc>
          <a:spcPct val="90000"/>
        </a:lnSpc>
        <a:spcBef>
          <a:spcPts val="827"/>
        </a:spcBef>
        <a:buFont typeface="Arial"/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>
        <a:lnSpc>
          <a:spcPct val="90000"/>
        </a:lnSpc>
        <a:spcBef>
          <a:spcPts val="827"/>
        </a:spcBef>
        <a:buFont typeface="Arial"/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>
        <a:lnSpc>
          <a:spcPct val="90000"/>
        </a:lnSpc>
        <a:spcBef>
          <a:spcPts val="827"/>
        </a:spcBef>
        <a:buFont typeface="Arial"/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>
        <a:lnSpc>
          <a:spcPct val="90000"/>
        </a:lnSpc>
        <a:spcBef>
          <a:spcPts val="827"/>
        </a:spcBef>
        <a:buFont typeface="Arial"/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>
        <a:lnSpc>
          <a:spcPct val="90000"/>
        </a:lnSpc>
        <a:spcBef>
          <a:spcPts val="827"/>
        </a:spcBef>
        <a:buFont typeface="Arial"/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>
        <a:lnSpc>
          <a:spcPct val="90000"/>
        </a:lnSpc>
        <a:spcBef>
          <a:spcPts val="827"/>
        </a:spcBef>
        <a:buFont typeface="Arial"/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>
        <a:defRPr sz="30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>
        <a:defRPr sz="30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>
        <a:defRPr sz="30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>
        <a:defRPr sz="30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>
        <a:defRPr sz="30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>
        <a:defRPr sz="30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>
        <a:defRPr sz="30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>
        <a:defRPr sz="30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ítulo 3" hidden="0"/>
          <p:cNvSpPr txBox="1"/>
          <p:nvPr isPhoto="0" userDrawn="0"/>
        </p:nvSpPr>
        <p:spPr bwMode="auto">
          <a:xfrm>
            <a:off x="3602342" y="436617"/>
            <a:ext cx="7392195" cy="1460627"/>
          </a:xfrm>
          <a:prstGeom prst="rect">
            <a:avLst/>
          </a:prstGeom>
        </p:spPr>
        <p:txBody>
          <a:bodyPr lIns="0" tIns="0" rIns="161987" bIns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2000" b="1" cap="all">
                <a:latin typeface="Arial"/>
                <a:cs typeface="Arial"/>
              </a:rPr>
              <a:t>Universidade Federal de Santa Maria</a:t>
            </a:r>
            <a:endParaRPr/>
          </a:p>
          <a:p>
            <a:pPr algn="ctr">
              <a:defRPr/>
            </a:pPr>
            <a:r>
              <a:rPr lang="pt-BR" sz="2000" b="1" cap="all">
                <a:latin typeface="Arial"/>
                <a:cs typeface="Arial"/>
              </a:rPr>
              <a:t>x ENCONTRO DO PROGRAMA DE PÓS-GRADUAÇÃO EM CIÊNCIAS FARMACÊUTICAS</a:t>
            </a:r>
            <a:endParaRPr/>
          </a:p>
          <a:p>
            <a:pPr algn="ctr">
              <a:defRPr/>
            </a:pPr>
            <a:br>
              <a:rPr lang="pt-BR" sz="2000" cap="all">
                <a:latin typeface="Arial"/>
                <a:cs typeface="Arial"/>
              </a:rPr>
            </a:br>
            <a:endParaRPr lang="pt-BR" sz="1700">
              <a:latin typeface="Arial"/>
              <a:cs typeface="Arial"/>
            </a:endParaRPr>
          </a:p>
        </p:txBody>
      </p:sp>
      <p:pic>
        <p:nvPicPr>
          <p:cNvPr id="5" name="Imagem 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97776" y="322799"/>
            <a:ext cx="1487185" cy="1460627"/>
          </a:xfrm>
          <a:prstGeom prst="rect">
            <a:avLst/>
          </a:prstGeom>
        </p:spPr>
      </p:pic>
      <p:pic>
        <p:nvPicPr>
          <p:cNvPr id="6" name="Picture 2" descr="Centro de Ciências da Saúde UFSM – Portfólio – Bruno Ruchiga" hidden="0"/>
          <p:cNvPicPr>
            <a:picLocks noChangeAspect="1" noChangeArrowheads="1"/>
          </p:cNvPicPr>
          <p:nvPr isPhoto="0" userDrawn="0"/>
        </p:nvPicPr>
        <p:blipFill>
          <a:blip r:embed="rId3"/>
          <a:stretch/>
        </p:blipFill>
        <p:spPr bwMode="auto">
          <a:xfrm>
            <a:off x="2017144" y="410604"/>
            <a:ext cx="1171331" cy="1285019"/>
          </a:xfrm>
          <a:prstGeom prst="rect">
            <a:avLst/>
          </a:prstGeom>
          <a:noFill/>
        </p:spPr>
      </p:pic>
      <p:pic>
        <p:nvPicPr>
          <p:cNvPr id="7" name="Imagem 6" descr="Logotipo&#10;&#10;Descrição gerada automaticamente" hidden="0"/>
          <p:cNvPicPr>
            <a:picLocks noChangeAspect="1"/>
          </p:cNvPicPr>
          <p:nvPr isPhoto="0" userDrawn="0"/>
        </p:nvPicPr>
        <p:blipFill>
          <a:blip r:embed="rId4"/>
          <a:srcRect l="4676" t="15626" r="6625" b="12912"/>
          <a:stretch/>
        </p:blipFill>
        <p:spPr bwMode="auto">
          <a:xfrm>
            <a:off x="11142824" y="161577"/>
            <a:ext cx="3578750" cy="1621849"/>
          </a:xfrm>
          <a:prstGeom prst="rect">
            <a:avLst/>
          </a:prstGeom>
        </p:spPr>
      </p:pic>
      <p:sp>
        <p:nvSpPr>
          <p:cNvPr id="12" name="CaixaDeTexto 11" hidden="0"/>
          <p:cNvSpPr txBox="1"/>
          <p:nvPr isPhoto="0" userDrawn="0"/>
        </p:nvSpPr>
        <p:spPr bwMode="auto">
          <a:xfrm flipH="0" flipV="0">
            <a:off x="3416244" y="1053113"/>
            <a:ext cx="7764390" cy="5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br>
              <a:rPr lang="pt-BR" sz="1450" cap="all">
                <a:latin typeface="Arial"/>
                <a:cs typeface="Arial"/>
              </a:rPr>
            </a:br>
            <a:r>
              <a:rPr lang="pt-BR" sz="1550" cap="all">
                <a:latin typeface="Arial"/>
                <a:cs typeface="Arial"/>
              </a:rPr>
              <a:t>Área 1: </a:t>
            </a:r>
            <a:r>
              <a:rPr lang="pt-BR" sz="1550">
                <a:latin typeface="Arial"/>
                <a:cs typeface="Arial"/>
              </a:rPr>
              <a:t>DESENVOLVIMENTO E AVALIAÇÃO DE PRODUTOS FARMACÊUTICOS</a:t>
            </a:r>
            <a:endParaRPr lang="pt-BR" sz="155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Tema do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ONLYOFFICE/7.1.1.57</Application>
  <DocSecurity>0</DocSecurity>
  <PresentationFormat>Personalizar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Igor Roesch Felix</dc:creator>
  <cp:keywords/>
  <dc:description/>
  <dc:identifier/>
  <dc:language/>
  <cp:lastModifiedBy/>
  <cp:revision>4</cp:revision>
  <dcterms:created xsi:type="dcterms:W3CDTF">2024-07-08T11:53:56Z</dcterms:created>
  <dcterms:modified xsi:type="dcterms:W3CDTF">2026-08-07T15:56:32Z</dcterms:modified>
  <cp:category/>
  <cp:contentStatus/>
  <cp:version/>
</cp:coreProperties>
</file>