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5119350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640108-0667-4C1B-A795-835F5446B70A}" v="1" dt="2026-07-23T15:47:47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5" d="100"/>
          <a:sy n="65" d="100"/>
        </p:scale>
        <p:origin x="65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99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763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989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485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82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82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10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026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056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92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260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32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78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7F8099-1171-45FC-8D76-F6E509CAE1C2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F5EECF-0912-4B56-AEED-575135F968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66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199EE-139D-064B-B179-23A0F1A17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F81D5A8-90EB-0221-0F91-33EC533CE17C}"/>
              </a:ext>
            </a:extLst>
          </p:cNvPr>
          <p:cNvSpPr txBox="1">
            <a:spLocks/>
          </p:cNvSpPr>
          <p:nvPr/>
        </p:nvSpPr>
        <p:spPr>
          <a:xfrm>
            <a:off x="3602342" y="436617"/>
            <a:ext cx="7392195" cy="1460627"/>
          </a:xfrm>
          <a:prstGeom prst="rect">
            <a:avLst/>
          </a:prstGeom>
        </p:spPr>
        <p:txBody>
          <a:bodyPr lIns="0" tIns="0" rIns="161987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1980" b="1" cap="all" dirty="0">
                <a:latin typeface="Arial" panose="020B0604020202020204" pitchFamily="34" charset="0"/>
                <a:cs typeface="Arial" panose="020B0604020202020204" pitchFamily="34" charset="0"/>
              </a:rPr>
              <a:t>Universidade Federal de Santa Maria</a:t>
            </a:r>
          </a:p>
          <a:p>
            <a:pPr algn="ctr">
              <a:defRPr/>
            </a:pPr>
            <a:r>
              <a:rPr lang="pt-BR" sz="1980" b="1" cap="all" dirty="0">
                <a:latin typeface="Arial" panose="020B0604020202020204" pitchFamily="34" charset="0"/>
                <a:cs typeface="Arial" panose="020B0604020202020204" pitchFamily="34" charset="0"/>
              </a:rPr>
              <a:t>x ENCONTRO DO PROGRAMA DE PÓS-GRADUAÇÃO EM CIÊNCIAS FARMACÊUTICAS</a:t>
            </a:r>
          </a:p>
          <a:p>
            <a:pPr algn="ctr">
              <a:defRPr/>
            </a:pPr>
            <a:br>
              <a:rPr lang="pt-BR" sz="198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16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DA2CECB-F1E3-B234-FDB8-FEECEA5A6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76" y="322799"/>
            <a:ext cx="1487185" cy="1460627"/>
          </a:xfrm>
          <a:prstGeom prst="rect">
            <a:avLst/>
          </a:prstGeom>
        </p:spPr>
      </p:pic>
      <p:pic>
        <p:nvPicPr>
          <p:cNvPr id="6" name="Picture 2" descr="Centro de Ciências da Saúde UFSM – Portfólio – Bruno Ruchiga">
            <a:extLst>
              <a:ext uri="{FF2B5EF4-FFF2-40B4-BE49-F238E27FC236}">
                <a16:creationId xmlns:a16="http://schemas.microsoft.com/office/drawing/2014/main" id="{070E3552-6617-7D37-BA85-54FA7491D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144" y="410604"/>
            <a:ext cx="1171331" cy="128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18206AC7-F991-4093-93D6-325851B90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t="15626" r="6625" b="12913"/>
          <a:stretch>
            <a:fillRect/>
          </a:stretch>
        </p:blipFill>
        <p:spPr>
          <a:xfrm>
            <a:off x="11142824" y="161577"/>
            <a:ext cx="3578750" cy="162184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D133864-03BC-22B2-ABFC-000D090B3AF4}"/>
              </a:ext>
            </a:extLst>
          </p:cNvPr>
          <p:cNvSpPr txBox="1"/>
          <p:nvPr/>
        </p:nvSpPr>
        <p:spPr>
          <a:xfrm>
            <a:off x="5030511" y="1053111"/>
            <a:ext cx="47991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br>
              <a:rPr lang="pt-BR" sz="144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560" cap="all" dirty="0">
                <a:latin typeface="Arial" panose="020B0604020202020204" pitchFamily="34" charset="0"/>
                <a:cs typeface="Arial" panose="020B0604020202020204" pitchFamily="34" charset="0"/>
              </a:rPr>
              <a:t>Área 2: </a:t>
            </a:r>
            <a:r>
              <a:rPr lang="pt-BR" sz="1560" dirty="0">
                <a:latin typeface="Arial" panose="020B0604020202020204" pitchFamily="34" charset="0"/>
                <a:cs typeface="Arial" panose="020B0604020202020204" pitchFamily="34" charset="0"/>
              </a:rPr>
              <a:t>ANÁLISES CLÍNICAS E TOXICOLÓGICAS</a:t>
            </a:r>
            <a:r>
              <a:rPr lang="pt-BR" sz="1560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5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063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23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Igor Roesch Felix</dc:creator>
  <cp:lastModifiedBy>Igor Roesch Felix</cp:lastModifiedBy>
  <cp:revision>4</cp:revision>
  <dcterms:created xsi:type="dcterms:W3CDTF">2024-07-08T11:53:56Z</dcterms:created>
  <dcterms:modified xsi:type="dcterms:W3CDTF">2026-07-23T15:48:24Z</dcterms:modified>
</cp:coreProperties>
</file>