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32399288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3598" autoAdjust="0"/>
  </p:normalViewPr>
  <p:slideViewPr>
    <p:cSldViewPr snapToGrid="0">
      <p:cViewPr varScale="1">
        <p:scale>
          <a:sx n="16" d="100"/>
          <a:sy n="16" d="100"/>
        </p:scale>
        <p:origin x="3560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8378F-B980-4EB4-938F-F1F50723061B}" type="datetimeFigureOut">
              <a:rPr lang="en-US" smtClean="0"/>
              <a:t>8/17/23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36813" y="1143000"/>
            <a:ext cx="19843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58DEB-192F-4FD0-A544-517F59CB92C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64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1pPr>
    <a:lvl2pPr marL="1987174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2pPr>
    <a:lvl3pPr marL="3974348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3pPr>
    <a:lvl4pPr marL="5961522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4pPr>
    <a:lvl5pPr marL="7948696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5pPr>
    <a:lvl6pPr marL="9935870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6pPr>
    <a:lvl7pPr marL="11923044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7pPr>
    <a:lvl8pPr marL="13910219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8pPr>
    <a:lvl9pPr marL="15897393" algn="l" defTabSz="3974348" rtl="0" eaLnBrk="1" latinLnBrk="0" hangingPunct="1">
      <a:defRPr sz="521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5216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Dependendo do evento, as normas podem variar em relação a dimensão do poster, e ajustes devem então ser realizados na configuração do presente modelo, que está definido para as seguintes dimensões: 90 cm de largura x 1,40 m de altura. Sugerimos que dentro do possível cada ênfase tente manter uniformidade no modelo adotado entre usuários para um mesmo evento, o que auxilia na identificação da imagem da </a:t>
            </a:r>
            <a:r>
              <a:rPr lang="pt-BR" sz="5216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ies</a:t>
            </a:r>
            <a:r>
              <a:rPr lang="pt-BR" sz="5216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058DEB-192F-4FD0-A544-517F59CB92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248329"/>
            <a:ext cx="27539395" cy="17546649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471644"/>
            <a:ext cx="24299466" cy="12168318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6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683331"/>
            <a:ext cx="6986096" cy="4271162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683331"/>
            <a:ext cx="20553298" cy="4271162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2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9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565002"/>
            <a:ext cx="27944386" cy="2096497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3728315"/>
            <a:ext cx="27944386" cy="11024985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96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416653"/>
            <a:ext cx="13769697" cy="3197830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416653"/>
            <a:ext cx="13769697" cy="3197830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80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83342"/>
            <a:ext cx="27944386" cy="974166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354992"/>
            <a:ext cx="13706415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409982"/>
            <a:ext cx="13706415" cy="2707831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354992"/>
            <a:ext cx="13773917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409982"/>
            <a:ext cx="13773917" cy="2707831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54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9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8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256671"/>
            <a:ext cx="16402140" cy="35816631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02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256671"/>
            <a:ext cx="16402140" cy="35816631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6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683342"/>
            <a:ext cx="27944386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416653"/>
            <a:ext cx="27944386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9A891-8225-40D8-8AE5-A65343B4D0E1}" type="datetimeFigureOut">
              <a:rPr lang="en-US" smtClean="0"/>
              <a:t>8/17/23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6713298"/>
            <a:ext cx="1093476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47B5E-8DA9-48AB-ABE6-F2DE12109E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5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/>
          <p:cNvSpPr/>
          <p:nvPr/>
        </p:nvSpPr>
        <p:spPr>
          <a:xfrm>
            <a:off x="0" y="1"/>
            <a:ext cx="32399288" cy="57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aixaDeTexto 3"/>
          <p:cNvSpPr txBox="1"/>
          <p:nvPr/>
        </p:nvSpPr>
        <p:spPr>
          <a:xfrm>
            <a:off x="4727911" y="417355"/>
            <a:ext cx="228558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/>
              <a:t>Título</a:t>
            </a:r>
          </a:p>
          <a:p>
            <a:pPr algn="ctr"/>
            <a:endParaRPr lang="en-US" sz="8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932430" y="7593706"/>
            <a:ext cx="30364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/>
              <a:t>Descrever</a:t>
            </a:r>
            <a:endParaRPr lang="en-US" sz="4400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4810590" y="3954741"/>
            <a:ext cx="227732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Sobrenome, Nome autor/apresentador*; Sobrenome, Nome </a:t>
            </a:r>
            <a:r>
              <a:rPr lang="pt-BR" sz="4800" dirty="0" err="1"/>
              <a:t>co-autor</a:t>
            </a:r>
            <a:r>
              <a:rPr lang="pt-BR" sz="4800" dirty="0"/>
              <a:t>; Sobrenome, Nome </a:t>
            </a:r>
            <a:r>
              <a:rPr lang="pt-BR" sz="4800" dirty="0" err="1"/>
              <a:t>co-autor</a:t>
            </a:r>
            <a:r>
              <a:rPr lang="pt-BR" sz="4800" dirty="0"/>
              <a:t>; Sobrenome, Nome </a:t>
            </a:r>
            <a:r>
              <a:rPr lang="pt-BR" sz="4800" dirty="0" err="1"/>
              <a:t>co-autor</a:t>
            </a:r>
            <a:r>
              <a:rPr lang="pt-BR" sz="4800" dirty="0"/>
              <a:t>; Sobrenome, Nome Orientador</a:t>
            </a:r>
          </a:p>
        </p:txBody>
      </p:sp>
      <p:cxnSp>
        <p:nvCxnSpPr>
          <p:cNvPr id="22" name="Conector reto 21"/>
          <p:cNvCxnSpPr/>
          <p:nvPr/>
        </p:nvCxnSpPr>
        <p:spPr>
          <a:xfrm>
            <a:off x="0" y="7176226"/>
            <a:ext cx="19561629" cy="0"/>
          </a:xfrm>
          <a:prstGeom prst="line">
            <a:avLst/>
          </a:prstGeom>
          <a:ln w="635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ixaDeTexto 22"/>
          <p:cNvSpPr txBox="1"/>
          <p:nvPr/>
        </p:nvSpPr>
        <p:spPr>
          <a:xfrm>
            <a:off x="932430" y="6180264"/>
            <a:ext cx="18483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600" dirty="0"/>
              <a:t>OBJETIVOS</a:t>
            </a:r>
            <a:endParaRPr lang="en-US" sz="5600" dirty="0"/>
          </a:p>
        </p:txBody>
      </p:sp>
      <p:cxnSp>
        <p:nvCxnSpPr>
          <p:cNvPr id="25" name="Conector reto 24"/>
          <p:cNvCxnSpPr/>
          <p:nvPr/>
        </p:nvCxnSpPr>
        <p:spPr>
          <a:xfrm>
            <a:off x="0" y="14115196"/>
            <a:ext cx="19561629" cy="0"/>
          </a:xfrm>
          <a:prstGeom prst="line">
            <a:avLst/>
          </a:prstGeom>
          <a:ln w="635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ixaDeTexto 25"/>
          <p:cNvSpPr txBox="1"/>
          <p:nvPr/>
        </p:nvSpPr>
        <p:spPr>
          <a:xfrm>
            <a:off x="932430" y="13119234"/>
            <a:ext cx="18483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600" dirty="0"/>
              <a:t>MATERIAIS E MÉTODOS</a:t>
            </a:r>
            <a:endParaRPr lang="en-US" sz="5600" dirty="0"/>
          </a:p>
        </p:txBody>
      </p:sp>
      <p:cxnSp>
        <p:nvCxnSpPr>
          <p:cNvPr id="29" name="Conector reto 28"/>
          <p:cNvCxnSpPr/>
          <p:nvPr/>
        </p:nvCxnSpPr>
        <p:spPr>
          <a:xfrm>
            <a:off x="-33197" y="25868309"/>
            <a:ext cx="19561629" cy="0"/>
          </a:xfrm>
          <a:prstGeom prst="line">
            <a:avLst/>
          </a:prstGeom>
          <a:ln w="635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/>
          <p:cNvSpPr txBox="1"/>
          <p:nvPr/>
        </p:nvSpPr>
        <p:spPr>
          <a:xfrm>
            <a:off x="899233" y="24872347"/>
            <a:ext cx="18483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600" dirty="0"/>
              <a:t>RESULTADOS</a:t>
            </a:r>
            <a:endParaRPr lang="en-US" sz="5600" dirty="0"/>
          </a:p>
        </p:txBody>
      </p:sp>
      <p:pic>
        <p:nvPicPr>
          <p:cNvPr id="36" name="Imagem 3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70" y="152321"/>
            <a:ext cx="2551885" cy="2520000"/>
          </a:xfrm>
          <a:prstGeom prst="rect">
            <a:avLst/>
          </a:prstGeom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69" y="2955910"/>
            <a:ext cx="2520000" cy="2520000"/>
          </a:xfrm>
          <a:prstGeom prst="rect">
            <a:avLst/>
          </a:prstGeom>
        </p:spPr>
      </p:pic>
      <p:cxnSp>
        <p:nvCxnSpPr>
          <p:cNvPr id="38" name="Conector reto 37"/>
          <p:cNvCxnSpPr/>
          <p:nvPr/>
        </p:nvCxnSpPr>
        <p:spPr>
          <a:xfrm>
            <a:off x="-33197" y="43266744"/>
            <a:ext cx="19561629" cy="0"/>
          </a:xfrm>
          <a:prstGeom prst="line">
            <a:avLst/>
          </a:prstGeom>
          <a:ln w="635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899233" y="42270782"/>
            <a:ext cx="18483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600" dirty="0"/>
              <a:t>CONCLUSÃO</a:t>
            </a:r>
            <a:endParaRPr lang="en-US" sz="5600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932430" y="43875155"/>
            <a:ext cx="303649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/>
              <a:t>Descrever, recomenda-se objetividade, e uso de ilustrações dentro do possível, foco no desfecho principal. Desfechos secundários complementares podem também ser apresentados</a:t>
            </a:r>
            <a:endParaRPr lang="en-US" sz="4400" dirty="0"/>
          </a:p>
        </p:txBody>
      </p:sp>
      <p:cxnSp>
        <p:nvCxnSpPr>
          <p:cNvPr id="40" name="Conector reto 39"/>
          <p:cNvCxnSpPr/>
          <p:nvPr/>
        </p:nvCxnSpPr>
        <p:spPr>
          <a:xfrm>
            <a:off x="-33197" y="48355813"/>
            <a:ext cx="19561629" cy="0"/>
          </a:xfrm>
          <a:prstGeom prst="line">
            <a:avLst/>
          </a:prstGeom>
          <a:ln w="635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899233" y="49007123"/>
            <a:ext cx="276213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Espaço destinado para informações adicionais como </a:t>
            </a:r>
            <a:r>
              <a:rPr lang="pt-BR" sz="3200" dirty="0" err="1"/>
              <a:t>Acknowledgements</a:t>
            </a:r>
            <a:r>
              <a:rPr lang="pt-BR" sz="3200" dirty="0"/>
              <a:t> ou Suporte/apoio financeiro (Bolsas, Financiamentos, entre outros)</a:t>
            </a:r>
            <a:endParaRPr lang="en-US" sz="32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F336FAC-3D14-FB50-FD4A-E82477C31F7A}"/>
              </a:ext>
            </a:extLst>
          </p:cNvPr>
          <p:cNvSpPr txBox="1"/>
          <p:nvPr/>
        </p:nvSpPr>
        <p:spPr>
          <a:xfrm>
            <a:off x="27583808" y="363408"/>
            <a:ext cx="4320000" cy="50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4800" dirty="0"/>
          </a:p>
          <a:p>
            <a:pPr algn="ctr"/>
            <a:endParaRPr lang="pt-BR" sz="4800" dirty="0"/>
          </a:p>
          <a:p>
            <a:pPr algn="ctr"/>
            <a:r>
              <a:rPr lang="pt-BR" sz="4800" dirty="0"/>
              <a:t>FOTO APRESENTADOR</a:t>
            </a:r>
          </a:p>
          <a:p>
            <a:pPr algn="ctr"/>
            <a:endParaRPr lang="pt-BR" sz="4800" dirty="0"/>
          </a:p>
          <a:p>
            <a:pPr algn="ctr"/>
            <a:endParaRPr lang="pt-BR" sz="4800" dirty="0"/>
          </a:p>
          <a:p>
            <a:pPr algn="ctr"/>
            <a:endParaRPr lang="pt-BR" sz="4800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A858756F-3A41-EE5D-9C87-64D83DFEB87E}"/>
              </a:ext>
            </a:extLst>
          </p:cNvPr>
          <p:cNvSpPr txBox="1"/>
          <p:nvPr/>
        </p:nvSpPr>
        <p:spPr>
          <a:xfrm>
            <a:off x="1033169" y="14527644"/>
            <a:ext cx="303649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/>
              <a:t>Descrever, recomenda-se objetividade, e uso de ilustrações dentro do possível, foco nos aspectos centrais da proposição com base no método científico.</a:t>
            </a:r>
            <a:endParaRPr lang="en-US" sz="4400" dirty="0"/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699701CF-60BF-47AF-E85C-2E5A32B6A10A}"/>
              </a:ext>
            </a:extLst>
          </p:cNvPr>
          <p:cNvSpPr txBox="1"/>
          <p:nvPr/>
        </p:nvSpPr>
        <p:spPr>
          <a:xfrm>
            <a:off x="932430" y="26497863"/>
            <a:ext cx="303649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400" dirty="0"/>
              <a:t>Descrever, recomenda-se objetividade, e uso de ilustrações dentro do possível, foco no desfecho principal. Desfechos secundários complementares podem também ser apresentados</a:t>
            </a:r>
            <a:endParaRPr lang="en-US" sz="4400" dirty="0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A319DE29-F631-79C9-2E4E-902944B3E29E}"/>
              </a:ext>
            </a:extLst>
          </p:cNvPr>
          <p:cNvSpPr txBox="1"/>
          <p:nvPr/>
        </p:nvSpPr>
        <p:spPr>
          <a:xfrm>
            <a:off x="29059807" y="46898885"/>
            <a:ext cx="2880000" cy="28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/>
              <a:t>QR </a:t>
            </a:r>
            <a:r>
              <a:rPr lang="pt-BR" sz="4800" dirty="0" err="1"/>
              <a:t>code</a:t>
            </a:r>
            <a:r>
              <a:rPr lang="pt-BR" sz="4800" dirty="0"/>
              <a:t> para </a:t>
            </a:r>
            <a:r>
              <a:rPr lang="pt-BR" sz="4800" dirty="0" err="1"/>
              <a:t>pdf</a:t>
            </a:r>
            <a:r>
              <a:rPr lang="pt-BR" sz="4800" dirty="0"/>
              <a:t> da pub, ou anexos</a:t>
            </a:r>
          </a:p>
        </p:txBody>
      </p:sp>
    </p:spTree>
    <p:extLst>
      <p:ext uri="{BB962C8B-B14F-4D97-AF65-F5344CB8AC3E}">
        <p14:creationId xmlns:p14="http://schemas.microsoft.com/office/powerpoint/2010/main" val="5126549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216</Words>
  <Application>Microsoft Macintosh PowerPoint</Application>
  <PresentationFormat>Personalizar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Saldanha da Rosa</dc:creator>
  <cp:lastModifiedBy>Gabriel Kalil Rocha Pereira</cp:lastModifiedBy>
  <cp:revision>45</cp:revision>
  <cp:lastPrinted>2023-08-16T20:55:31Z</cp:lastPrinted>
  <dcterms:created xsi:type="dcterms:W3CDTF">2019-07-15T11:39:09Z</dcterms:created>
  <dcterms:modified xsi:type="dcterms:W3CDTF">2023-08-18T01:15:21Z</dcterms:modified>
</cp:coreProperties>
</file>