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33"/>
  </p:notesMasterIdLst>
  <p:handoutMasterIdLst>
    <p:handoutMasterId r:id="rId34"/>
  </p:handoutMasterIdLst>
  <p:sldIdLst>
    <p:sldId id="256" r:id="rId2"/>
    <p:sldId id="394" r:id="rId3"/>
    <p:sldId id="414" r:id="rId4"/>
    <p:sldId id="399" r:id="rId5"/>
    <p:sldId id="401" r:id="rId6"/>
    <p:sldId id="402" r:id="rId7"/>
    <p:sldId id="403" r:id="rId8"/>
    <p:sldId id="404" r:id="rId9"/>
    <p:sldId id="400" r:id="rId10"/>
    <p:sldId id="407" r:id="rId11"/>
    <p:sldId id="406" r:id="rId12"/>
    <p:sldId id="405" r:id="rId13"/>
    <p:sldId id="408" r:id="rId14"/>
    <p:sldId id="391" r:id="rId15"/>
    <p:sldId id="393" r:id="rId16"/>
    <p:sldId id="395" r:id="rId17"/>
    <p:sldId id="409" r:id="rId18"/>
    <p:sldId id="396" r:id="rId19"/>
    <p:sldId id="410" r:id="rId20"/>
    <p:sldId id="411" r:id="rId21"/>
    <p:sldId id="413" r:id="rId22"/>
    <p:sldId id="415" r:id="rId23"/>
    <p:sldId id="412" r:id="rId24"/>
    <p:sldId id="388" r:id="rId25"/>
    <p:sldId id="384" r:id="rId26"/>
    <p:sldId id="385" r:id="rId27"/>
    <p:sldId id="386" r:id="rId28"/>
    <p:sldId id="387" r:id="rId29"/>
    <p:sldId id="390" r:id="rId30"/>
    <p:sldId id="397" r:id="rId31"/>
    <p:sldId id="28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o Pereira" initials="BP" lastIdx="1" clrIdx="0">
    <p:extLst>
      <p:ext uri="{19B8F6BF-5375-455C-9EA6-DF929625EA0E}">
        <p15:presenceInfo xmlns:p15="http://schemas.microsoft.com/office/powerpoint/2012/main" userId="fdcbb0822ede88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Estilo Claro 3 - Ênfas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48" d="100"/>
          <a:sy n="148" d="100"/>
        </p:scale>
        <p:origin x="1314" y="-6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Breno\Coordena&#231;&#227;o%20PPGOP\Sucupira%20Quadri&#234;nio\Corpo%20Docente\Dados%20docentes%20sucupira%202017-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Breno\Coordena&#231;&#227;o%20PPGOP\Sucupira%20Quadri&#234;nio\Corpo%20Docente\Dados%20docentes%20sucupira%202017-20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pt-BR"/>
              <a:t>Produção Técnica,</a:t>
            </a:r>
            <a:r>
              <a:rPr lang="pt-BR" baseline="0"/>
              <a:t> Tecnológica e Bibliográfica </a:t>
            </a:r>
            <a:r>
              <a:rPr lang="pt-BR"/>
              <a:t>dos Docentes do PPGOP no Quadriênio 2017-2020 (em quantidade)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pt-BR"/>
        </a:p>
      </c:txPr>
    </c:title>
    <c:autoTitleDeleted val="0"/>
    <c:plotArea>
      <c:layout/>
      <c:barChart>
        <c:barDir val="col"/>
        <c:grouping val="clustered"/>
        <c:varyColors val="0"/>
        <c:ser>
          <c:idx val="0"/>
          <c:order val="0"/>
          <c:tx>
            <c:strRef>
              <c:f>Planilha2!$B$8</c:f>
              <c:strCache>
                <c:ptCount val="1"/>
                <c:pt idx="0">
                  <c:v>PRODUÇÃO 2017</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080000"/>
              </a:lightRig>
            </a:scene3d>
            <a:sp3d>
              <a:bevelT w="38100" h="12700" prst="softRound"/>
            </a:sp3d>
          </c:spPr>
          <c:invertIfNegative val="0"/>
          <c:cat>
            <c:strRef>
              <c:f>Planilha2!$A$9:$A$39</c:f>
              <c:strCache>
                <c:ptCount val="31"/>
                <c:pt idx="0">
                  <c:v>Breno Augusto Diniz Pereira</c:v>
                </c:pt>
                <c:pt idx="1">
                  <c:v>Cariza Teixeira Bohrer</c:v>
                </c:pt>
                <c:pt idx="2">
                  <c:v>Dalva Maria Righi Dotto</c:v>
                </c:pt>
                <c:pt idx="3">
                  <c:v>Daniel Arruda Coronel</c:v>
                </c:pt>
                <c:pt idx="4">
                  <c:v>David Lorenzi Junior</c:v>
                </c:pt>
                <c:pt idx="5">
                  <c:v>Debora Bobsin</c:v>
                </c:pt>
                <c:pt idx="6">
                  <c:v>Elisangela Carlosso Machado Mortari</c:v>
                </c:pt>
                <c:pt idx="7">
                  <c:v>Eric Charles Henri Dorion</c:v>
                </c:pt>
                <c:pt idx="8">
                  <c:v>Eugenio de Oliveira Simonetto</c:v>
                </c:pt>
                <c:pt idx="9">
                  <c:v>Fernanda Pedrazzi</c:v>
                </c:pt>
                <c:pt idx="10">
                  <c:v>Fernando do Nascimento Lock</c:v>
                </c:pt>
                <c:pt idx="11">
                  <c:v>Gilberto Martins Santos  </c:v>
                </c:pt>
                <c:pt idx="12">
                  <c:v>Greici Sarturi</c:v>
                </c:pt>
                <c:pt idx="13">
                  <c:v>Jairo da Luz Oliveira</c:v>
                </c:pt>
                <c:pt idx="14">
                  <c:v>João Telmo de Oliveira Filho</c:v>
                </c:pt>
                <c:pt idx="15">
                  <c:v>José Alexandre Magrini Pigatto</c:v>
                </c:pt>
                <c:pt idx="16">
                  <c:v>José Luiz de Moura Filho</c:v>
                </c:pt>
                <c:pt idx="17">
                  <c:v>Kalinca Léia Becker</c:v>
                </c:pt>
                <c:pt idx="18">
                  <c:v>Kelmara  Mendes Vieira</c:v>
                </c:pt>
                <c:pt idx="19">
                  <c:v>Leander Luiz Klein</c:v>
                </c:pt>
                <c:pt idx="20">
                  <c:v>Luciana Flores Battistella</c:v>
                </c:pt>
                <c:pt idx="21">
                  <c:v>Luis Carlos Zucatto</c:v>
                </c:pt>
                <c:pt idx="22">
                  <c:v>Luiz Moretto Neto</c:v>
                </c:pt>
                <c:pt idx="23">
                  <c:v>Marcelo Battesini</c:v>
                </c:pt>
                <c:pt idx="24">
                  <c:v>Marcia Zampieri Grohmann</c:v>
                </c:pt>
                <c:pt idx="25">
                  <c:v>Mauri Leodir Lobler</c:v>
                </c:pt>
                <c:pt idx="26">
                  <c:v>Nelson Guilherme Machado Pinto</c:v>
                </c:pt>
                <c:pt idx="27">
                  <c:v>Reisoli Bender Filho</c:v>
                </c:pt>
                <c:pt idx="28">
                  <c:v>Roberto De Gregori</c:v>
                </c:pt>
                <c:pt idx="29">
                  <c:v>Sheila Kocourek </c:v>
                </c:pt>
                <c:pt idx="30">
                  <c:v>Vania de Fátima Barros Estivalete</c:v>
                </c:pt>
              </c:strCache>
            </c:strRef>
          </c:cat>
          <c:val>
            <c:numRef>
              <c:f>Planilha2!$B$9:$B$39</c:f>
              <c:numCache>
                <c:formatCode>General</c:formatCode>
                <c:ptCount val="31"/>
                <c:pt idx="0">
                  <c:v>24</c:v>
                </c:pt>
                <c:pt idx="1">
                  <c:v>0</c:v>
                </c:pt>
                <c:pt idx="2">
                  <c:v>20</c:v>
                </c:pt>
                <c:pt idx="3">
                  <c:v>155</c:v>
                </c:pt>
                <c:pt idx="4">
                  <c:v>18</c:v>
                </c:pt>
                <c:pt idx="5">
                  <c:v>0</c:v>
                </c:pt>
                <c:pt idx="6">
                  <c:v>0</c:v>
                </c:pt>
                <c:pt idx="7">
                  <c:v>0</c:v>
                </c:pt>
                <c:pt idx="8">
                  <c:v>0</c:v>
                </c:pt>
                <c:pt idx="9">
                  <c:v>26</c:v>
                </c:pt>
                <c:pt idx="10">
                  <c:v>40</c:v>
                </c:pt>
                <c:pt idx="11">
                  <c:v>19</c:v>
                </c:pt>
                <c:pt idx="12">
                  <c:v>0</c:v>
                </c:pt>
                <c:pt idx="13">
                  <c:v>26</c:v>
                </c:pt>
                <c:pt idx="14">
                  <c:v>0</c:v>
                </c:pt>
                <c:pt idx="15">
                  <c:v>0</c:v>
                </c:pt>
                <c:pt idx="16">
                  <c:v>0</c:v>
                </c:pt>
                <c:pt idx="17">
                  <c:v>0</c:v>
                </c:pt>
                <c:pt idx="18">
                  <c:v>33</c:v>
                </c:pt>
                <c:pt idx="19">
                  <c:v>0</c:v>
                </c:pt>
                <c:pt idx="20">
                  <c:v>20</c:v>
                </c:pt>
                <c:pt idx="21">
                  <c:v>29</c:v>
                </c:pt>
                <c:pt idx="22">
                  <c:v>0</c:v>
                </c:pt>
                <c:pt idx="23">
                  <c:v>0</c:v>
                </c:pt>
                <c:pt idx="24">
                  <c:v>24</c:v>
                </c:pt>
                <c:pt idx="25">
                  <c:v>13</c:v>
                </c:pt>
                <c:pt idx="26">
                  <c:v>58</c:v>
                </c:pt>
                <c:pt idx="27">
                  <c:v>37</c:v>
                </c:pt>
                <c:pt idx="28">
                  <c:v>0</c:v>
                </c:pt>
                <c:pt idx="29">
                  <c:v>40</c:v>
                </c:pt>
                <c:pt idx="30">
                  <c:v>0</c:v>
                </c:pt>
              </c:numCache>
            </c:numRef>
          </c:val>
          <c:extLst>
            <c:ext xmlns:c16="http://schemas.microsoft.com/office/drawing/2014/chart" uri="{C3380CC4-5D6E-409C-BE32-E72D297353CC}">
              <c16:uniqueId val="{00000000-A621-484B-A39C-89CFCEBC587B}"/>
            </c:ext>
          </c:extLst>
        </c:ser>
        <c:ser>
          <c:idx val="1"/>
          <c:order val="1"/>
          <c:tx>
            <c:strRef>
              <c:f>Planilha2!$C$8</c:f>
              <c:strCache>
                <c:ptCount val="1"/>
                <c:pt idx="0">
                  <c:v>PRODUÇÃO 2018</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080000"/>
              </a:lightRig>
            </a:scene3d>
            <a:sp3d>
              <a:bevelT w="38100" h="12700" prst="softRound"/>
            </a:sp3d>
          </c:spPr>
          <c:invertIfNegative val="0"/>
          <c:cat>
            <c:strRef>
              <c:f>Planilha2!$A$9:$A$39</c:f>
              <c:strCache>
                <c:ptCount val="31"/>
                <c:pt idx="0">
                  <c:v>Breno Augusto Diniz Pereira</c:v>
                </c:pt>
                <c:pt idx="1">
                  <c:v>Cariza Teixeira Bohrer</c:v>
                </c:pt>
                <c:pt idx="2">
                  <c:v>Dalva Maria Righi Dotto</c:v>
                </c:pt>
                <c:pt idx="3">
                  <c:v>Daniel Arruda Coronel</c:v>
                </c:pt>
                <c:pt idx="4">
                  <c:v>David Lorenzi Junior</c:v>
                </c:pt>
                <c:pt idx="5">
                  <c:v>Debora Bobsin</c:v>
                </c:pt>
                <c:pt idx="6">
                  <c:v>Elisangela Carlosso Machado Mortari</c:v>
                </c:pt>
                <c:pt idx="7">
                  <c:v>Eric Charles Henri Dorion</c:v>
                </c:pt>
                <c:pt idx="8">
                  <c:v>Eugenio de Oliveira Simonetto</c:v>
                </c:pt>
                <c:pt idx="9">
                  <c:v>Fernanda Pedrazzi</c:v>
                </c:pt>
                <c:pt idx="10">
                  <c:v>Fernando do Nascimento Lock</c:v>
                </c:pt>
                <c:pt idx="11">
                  <c:v>Gilberto Martins Santos  </c:v>
                </c:pt>
                <c:pt idx="12">
                  <c:v>Greici Sarturi</c:v>
                </c:pt>
                <c:pt idx="13">
                  <c:v>Jairo da Luz Oliveira</c:v>
                </c:pt>
                <c:pt idx="14">
                  <c:v>João Telmo de Oliveira Filho</c:v>
                </c:pt>
                <c:pt idx="15">
                  <c:v>José Alexandre Magrini Pigatto</c:v>
                </c:pt>
                <c:pt idx="16">
                  <c:v>José Luiz de Moura Filho</c:v>
                </c:pt>
                <c:pt idx="17">
                  <c:v>Kalinca Léia Becker</c:v>
                </c:pt>
                <c:pt idx="18">
                  <c:v>Kelmara  Mendes Vieira</c:v>
                </c:pt>
                <c:pt idx="19">
                  <c:v>Leander Luiz Klein</c:v>
                </c:pt>
                <c:pt idx="20">
                  <c:v>Luciana Flores Battistella</c:v>
                </c:pt>
                <c:pt idx="21">
                  <c:v>Luis Carlos Zucatto</c:v>
                </c:pt>
                <c:pt idx="22">
                  <c:v>Luiz Moretto Neto</c:v>
                </c:pt>
                <c:pt idx="23">
                  <c:v>Marcelo Battesini</c:v>
                </c:pt>
                <c:pt idx="24">
                  <c:v>Marcia Zampieri Grohmann</c:v>
                </c:pt>
                <c:pt idx="25">
                  <c:v>Mauri Leodir Lobler</c:v>
                </c:pt>
                <c:pt idx="26">
                  <c:v>Nelson Guilherme Machado Pinto</c:v>
                </c:pt>
                <c:pt idx="27">
                  <c:v>Reisoli Bender Filho</c:v>
                </c:pt>
                <c:pt idx="28">
                  <c:v>Roberto De Gregori</c:v>
                </c:pt>
                <c:pt idx="29">
                  <c:v>Sheila Kocourek </c:v>
                </c:pt>
                <c:pt idx="30">
                  <c:v>Vania de Fátima Barros Estivalete</c:v>
                </c:pt>
              </c:strCache>
            </c:strRef>
          </c:cat>
          <c:val>
            <c:numRef>
              <c:f>Planilha2!$C$9:$C$39</c:f>
              <c:numCache>
                <c:formatCode>General</c:formatCode>
                <c:ptCount val="31"/>
                <c:pt idx="0">
                  <c:v>42</c:v>
                </c:pt>
                <c:pt idx="1">
                  <c:v>16</c:v>
                </c:pt>
                <c:pt idx="2">
                  <c:v>14</c:v>
                </c:pt>
                <c:pt idx="3">
                  <c:v>122</c:v>
                </c:pt>
                <c:pt idx="4">
                  <c:v>18</c:v>
                </c:pt>
                <c:pt idx="5">
                  <c:v>0</c:v>
                </c:pt>
                <c:pt idx="6">
                  <c:v>0</c:v>
                </c:pt>
                <c:pt idx="7">
                  <c:v>0</c:v>
                </c:pt>
                <c:pt idx="8">
                  <c:v>16</c:v>
                </c:pt>
                <c:pt idx="9">
                  <c:v>26</c:v>
                </c:pt>
                <c:pt idx="10">
                  <c:v>22</c:v>
                </c:pt>
                <c:pt idx="11">
                  <c:v>11</c:v>
                </c:pt>
                <c:pt idx="12">
                  <c:v>0</c:v>
                </c:pt>
                <c:pt idx="13">
                  <c:v>25</c:v>
                </c:pt>
                <c:pt idx="14">
                  <c:v>7</c:v>
                </c:pt>
                <c:pt idx="15">
                  <c:v>2</c:v>
                </c:pt>
                <c:pt idx="16">
                  <c:v>0</c:v>
                </c:pt>
                <c:pt idx="17">
                  <c:v>0</c:v>
                </c:pt>
                <c:pt idx="18">
                  <c:v>45</c:v>
                </c:pt>
                <c:pt idx="19">
                  <c:v>19</c:v>
                </c:pt>
                <c:pt idx="20">
                  <c:v>6</c:v>
                </c:pt>
                <c:pt idx="21">
                  <c:v>7</c:v>
                </c:pt>
                <c:pt idx="22">
                  <c:v>0</c:v>
                </c:pt>
                <c:pt idx="23">
                  <c:v>7</c:v>
                </c:pt>
                <c:pt idx="24">
                  <c:v>1</c:v>
                </c:pt>
                <c:pt idx="25">
                  <c:v>9</c:v>
                </c:pt>
                <c:pt idx="26">
                  <c:v>54</c:v>
                </c:pt>
                <c:pt idx="27">
                  <c:v>14</c:v>
                </c:pt>
                <c:pt idx="28">
                  <c:v>0</c:v>
                </c:pt>
                <c:pt idx="29">
                  <c:v>35</c:v>
                </c:pt>
                <c:pt idx="30">
                  <c:v>0</c:v>
                </c:pt>
              </c:numCache>
            </c:numRef>
          </c:val>
          <c:extLst>
            <c:ext xmlns:c16="http://schemas.microsoft.com/office/drawing/2014/chart" uri="{C3380CC4-5D6E-409C-BE32-E72D297353CC}">
              <c16:uniqueId val="{00000001-A621-484B-A39C-89CFCEBC587B}"/>
            </c:ext>
          </c:extLst>
        </c:ser>
        <c:ser>
          <c:idx val="2"/>
          <c:order val="2"/>
          <c:tx>
            <c:strRef>
              <c:f>Planilha2!$D$8</c:f>
              <c:strCache>
                <c:ptCount val="1"/>
                <c:pt idx="0">
                  <c:v>PRODUÇÃO 2019</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080000"/>
              </a:lightRig>
            </a:scene3d>
            <a:sp3d>
              <a:bevelT w="38100" h="12700" prst="softRound"/>
            </a:sp3d>
          </c:spPr>
          <c:invertIfNegative val="0"/>
          <c:cat>
            <c:strRef>
              <c:f>Planilha2!$A$9:$A$39</c:f>
              <c:strCache>
                <c:ptCount val="31"/>
                <c:pt idx="0">
                  <c:v>Breno Augusto Diniz Pereira</c:v>
                </c:pt>
                <c:pt idx="1">
                  <c:v>Cariza Teixeira Bohrer</c:v>
                </c:pt>
                <c:pt idx="2">
                  <c:v>Dalva Maria Righi Dotto</c:v>
                </c:pt>
                <c:pt idx="3">
                  <c:v>Daniel Arruda Coronel</c:v>
                </c:pt>
                <c:pt idx="4">
                  <c:v>David Lorenzi Junior</c:v>
                </c:pt>
                <c:pt idx="5">
                  <c:v>Debora Bobsin</c:v>
                </c:pt>
                <c:pt idx="6">
                  <c:v>Elisangela Carlosso Machado Mortari</c:v>
                </c:pt>
                <c:pt idx="7">
                  <c:v>Eric Charles Henri Dorion</c:v>
                </c:pt>
                <c:pt idx="8">
                  <c:v>Eugenio de Oliveira Simonetto</c:v>
                </c:pt>
                <c:pt idx="9">
                  <c:v>Fernanda Pedrazzi</c:v>
                </c:pt>
                <c:pt idx="10">
                  <c:v>Fernando do Nascimento Lock</c:v>
                </c:pt>
                <c:pt idx="11">
                  <c:v>Gilberto Martins Santos  </c:v>
                </c:pt>
                <c:pt idx="12">
                  <c:v>Greici Sarturi</c:v>
                </c:pt>
                <c:pt idx="13">
                  <c:v>Jairo da Luz Oliveira</c:v>
                </c:pt>
                <c:pt idx="14">
                  <c:v>João Telmo de Oliveira Filho</c:v>
                </c:pt>
                <c:pt idx="15">
                  <c:v>José Alexandre Magrini Pigatto</c:v>
                </c:pt>
                <c:pt idx="16">
                  <c:v>José Luiz de Moura Filho</c:v>
                </c:pt>
                <c:pt idx="17">
                  <c:v>Kalinca Léia Becker</c:v>
                </c:pt>
                <c:pt idx="18">
                  <c:v>Kelmara  Mendes Vieira</c:v>
                </c:pt>
                <c:pt idx="19">
                  <c:v>Leander Luiz Klein</c:v>
                </c:pt>
                <c:pt idx="20">
                  <c:v>Luciana Flores Battistella</c:v>
                </c:pt>
                <c:pt idx="21">
                  <c:v>Luis Carlos Zucatto</c:v>
                </c:pt>
                <c:pt idx="22">
                  <c:v>Luiz Moretto Neto</c:v>
                </c:pt>
                <c:pt idx="23">
                  <c:v>Marcelo Battesini</c:v>
                </c:pt>
                <c:pt idx="24">
                  <c:v>Marcia Zampieri Grohmann</c:v>
                </c:pt>
                <c:pt idx="25">
                  <c:v>Mauri Leodir Lobler</c:v>
                </c:pt>
                <c:pt idx="26">
                  <c:v>Nelson Guilherme Machado Pinto</c:v>
                </c:pt>
                <c:pt idx="27">
                  <c:v>Reisoli Bender Filho</c:v>
                </c:pt>
                <c:pt idx="28">
                  <c:v>Roberto De Gregori</c:v>
                </c:pt>
                <c:pt idx="29">
                  <c:v>Sheila Kocourek </c:v>
                </c:pt>
                <c:pt idx="30">
                  <c:v>Vania de Fátima Barros Estivalete</c:v>
                </c:pt>
              </c:strCache>
            </c:strRef>
          </c:cat>
          <c:val>
            <c:numRef>
              <c:f>Planilha2!$D$9:$D$39</c:f>
              <c:numCache>
                <c:formatCode>General</c:formatCode>
                <c:ptCount val="31"/>
                <c:pt idx="0">
                  <c:v>13</c:v>
                </c:pt>
                <c:pt idx="1">
                  <c:v>21</c:v>
                </c:pt>
                <c:pt idx="2">
                  <c:v>4</c:v>
                </c:pt>
                <c:pt idx="3">
                  <c:v>142</c:v>
                </c:pt>
                <c:pt idx="4">
                  <c:v>7</c:v>
                </c:pt>
                <c:pt idx="5">
                  <c:v>0</c:v>
                </c:pt>
                <c:pt idx="6">
                  <c:v>6</c:v>
                </c:pt>
                <c:pt idx="7">
                  <c:v>19</c:v>
                </c:pt>
                <c:pt idx="8">
                  <c:v>10</c:v>
                </c:pt>
                <c:pt idx="9">
                  <c:v>18</c:v>
                </c:pt>
                <c:pt idx="10">
                  <c:v>19</c:v>
                </c:pt>
                <c:pt idx="11">
                  <c:v>4</c:v>
                </c:pt>
                <c:pt idx="12">
                  <c:v>10</c:v>
                </c:pt>
                <c:pt idx="13">
                  <c:v>9</c:v>
                </c:pt>
                <c:pt idx="14">
                  <c:v>1</c:v>
                </c:pt>
                <c:pt idx="15">
                  <c:v>1</c:v>
                </c:pt>
                <c:pt idx="16">
                  <c:v>15</c:v>
                </c:pt>
                <c:pt idx="17">
                  <c:v>31</c:v>
                </c:pt>
                <c:pt idx="18">
                  <c:v>40</c:v>
                </c:pt>
                <c:pt idx="19">
                  <c:v>25</c:v>
                </c:pt>
                <c:pt idx="20">
                  <c:v>12</c:v>
                </c:pt>
                <c:pt idx="21">
                  <c:v>7</c:v>
                </c:pt>
                <c:pt idx="22">
                  <c:v>0</c:v>
                </c:pt>
                <c:pt idx="23">
                  <c:v>13</c:v>
                </c:pt>
                <c:pt idx="24">
                  <c:v>11</c:v>
                </c:pt>
                <c:pt idx="25">
                  <c:v>12</c:v>
                </c:pt>
                <c:pt idx="26">
                  <c:v>44</c:v>
                </c:pt>
                <c:pt idx="27">
                  <c:v>21</c:v>
                </c:pt>
                <c:pt idx="28">
                  <c:v>0</c:v>
                </c:pt>
                <c:pt idx="29">
                  <c:v>16</c:v>
                </c:pt>
                <c:pt idx="30">
                  <c:v>0</c:v>
                </c:pt>
              </c:numCache>
            </c:numRef>
          </c:val>
          <c:extLst>
            <c:ext xmlns:c16="http://schemas.microsoft.com/office/drawing/2014/chart" uri="{C3380CC4-5D6E-409C-BE32-E72D297353CC}">
              <c16:uniqueId val="{00000002-A621-484B-A39C-89CFCEBC587B}"/>
            </c:ext>
          </c:extLst>
        </c:ser>
        <c:dLbls>
          <c:showLegendKey val="0"/>
          <c:showVal val="0"/>
          <c:showCatName val="0"/>
          <c:showSerName val="0"/>
          <c:showPercent val="0"/>
          <c:showBubbleSize val="0"/>
        </c:dLbls>
        <c:gapWidth val="219"/>
        <c:overlap val="-27"/>
        <c:axId val="995603183"/>
        <c:axId val="995604847"/>
      </c:barChart>
      <c:lineChart>
        <c:grouping val="standard"/>
        <c:varyColors val="0"/>
        <c:ser>
          <c:idx val="3"/>
          <c:order val="3"/>
          <c:tx>
            <c:strRef>
              <c:f>Planilha2!$E$8</c:f>
              <c:strCache>
                <c:ptCount val="1"/>
                <c:pt idx="0">
                  <c:v>PRODUÇÃO 2020</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strRef>
              <c:f>Planilha2!$A$9:$A$39</c:f>
              <c:strCache>
                <c:ptCount val="31"/>
                <c:pt idx="0">
                  <c:v>Breno Augusto Diniz Pereira</c:v>
                </c:pt>
                <c:pt idx="1">
                  <c:v>Cariza Teixeira Bohrer</c:v>
                </c:pt>
                <c:pt idx="2">
                  <c:v>Dalva Maria Righi Dotto</c:v>
                </c:pt>
                <c:pt idx="3">
                  <c:v>Daniel Arruda Coronel</c:v>
                </c:pt>
                <c:pt idx="4">
                  <c:v>David Lorenzi Junior</c:v>
                </c:pt>
                <c:pt idx="5">
                  <c:v>Debora Bobsin</c:v>
                </c:pt>
                <c:pt idx="6">
                  <c:v>Elisangela Carlosso Machado Mortari</c:v>
                </c:pt>
                <c:pt idx="7">
                  <c:v>Eric Charles Henri Dorion</c:v>
                </c:pt>
                <c:pt idx="8">
                  <c:v>Eugenio de Oliveira Simonetto</c:v>
                </c:pt>
                <c:pt idx="9">
                  <c:v>Fernanda Pedrazzi</c:v>
                </c:pt>
                <c:pt idx="10">
                  <c:v>Fernando do Nascimento Lock</c:v>
                </c:pt>
                <c:pt idx="11">
                  <c:v>Gilberto Martins Santos  </c:v>
                </c:pt>
                <c:pt idx="12">
                  <c:v>Greici Sarturi</c:v>
                </c:pt>
                <c:pt idx="13">
                  <c:v>Jairo da Luz Oliveira</c:v>
                </c:pt>
                <c:pt idx="14">
                  <c:v>João Telmo de Oliveira Filho</c:v>
                </c:pt>
                <c:pt idx="15">
                  <c:v>José Alexandre Magrini Pigatto</c:v>
                </c:pt>
                <c:pt idx="16">
                  <c:v>José Luiz de Moura Filho</c:v>
                </c:pt>
                <c:pt idx="17">
                  <c:v>Kalinca Léia Becker</c:v>
                </c:pt>
                <c:pt idx="18">
                  <c:v>Kelmara  Mendes Vieira</c:v>
                </c:pt>
                <c:pt idx="19">
                  <c:v>Leander Luiz Klein</c:v>
                </c:pt>
                <c:pt idx="20">
                  <c:v>Luciana Flores Battistella</c:v>
                </c:pt>
                <c:pt idx="21">
                  <c:v>Luis Carlos Zucatto</c:v>
                </c:pt>
                <c:pt idx="22">
                  <c:v>Luiz Moretto Neto</c:v>
                </c:pt>
                <c:pt idx="23">
                  <c:v>Marcelo Battesini</c:v>
                </c:pt>
                <c:pt idx="24">
                  <c:v>Marcia Zampieri Grohmann</c:v>
                </c:pt>
                <c:pt idx="25">
                  <c:v>Mauri Leodir Lobler</c:v>
                </c:pt>
                <c:pt idx="26">
                  <c:v>Nelson Guilherme Machado Pinto</c:v>
                </c:pt>
                <c:pt idx="27">
                  <c:v>Reisoli Bender Filho</c:v>
                </c:pt>
                <c:pt idx="28">
                  <c:v>Roberto De Gregori</c:v>
                </c:pt>
                <c:pt idx="29">
                  <c:v>Sheila Kocourek </c:v>
                </c:pt>
                <c:pt idx="30">
                  <c:v>Vania de Fátima Barros Estivalete</c:v>
                </c:pt>
              </c:strCache>
            </c:strRef>
          </c:cat>
          <c:val>
            <c:numRef>
              <c:f>Planilha2!$E$9:$E$39</c:f>
              <c:numCache>
                <c:formatCode>General</c:formatCode>
                <c:ptCount val="31"/>
                <c:pt idx="0">
                  <c:v>34</c:v>
                </c:pt>
                <c:pt idx="1">
                  <c:v>0</c:v>
                </c:pt>
                <c:pt idx="2">
                  <c:v>12</c:v>
                </c:pt>
                <c:pt idx="3">
                  <c:v>209</c:v>
                </c:pt>
                <c:pt idx="4">
                  <c:v>4</c:v>
                </c:pt>
                <c:pt idx="5">
                  <c:v>1</c:v>
                </c:pt>
                <c:pt idx="6">
                  <c:v>4</c:v>
                </c:pt>
                <c:pt idx="7">
                  <c:v>13</c:v>
                </c:pt>
                <c:pt idx="8">
                  <c:v>11</c:v>
                </c:pt>
                <c:pt idx="9">
                  <c:v>13</c:v>
                </c:pt>
                <c:pt idx="10">
                  <c:v>1</c:v>
                </c:pt>
                <c:pt idx="11">
                  <c:v>2</c:v>
                </c:pt>
                <c:pt idx="12">
                  <c:v>16</c:v>
                </c:pt>
                <c:pt idx="13">
                  <c:v>12</c:v>
                </c:pt>
                <c:pt idx="14">
                  <c:v>13</c:v>
                </c:pt>
                <c:pt idx="15">
                  <c:v>4</c:v>
                </c:pt>
                <c:pt idx="16">
                  <c:v>0</c:v>
                </c:pt>
                <c:pt idx="17">
                  <c:v>25</c:v>
                </c:pt>
                <c:pt idx="18">
                  <c:v>40</c:v>
                </c:pt>
                <c:pt idx="19">
                  <c:v>38</c:v>
                </c:pt>
                <c:pt idx="20">
                  <c:v>15</c:v>
                </c:pt>
                <c:pt idx="21">
                  <c:v>12</c:v>
                </c:pt>
                <c:pt idx="22">
                  <c:v>16</c:v>
                </c:pt>
                <c:pt idx="23">
                  <c:v>15</c:v>
                </c:pt>
                <c:pt idx="24">
                  <c:v>4</c:v>
                </c:pt>
                <c:pt idx="25">
                  <c:v>14</c:v>
                </c:pt>
                <c:pt idx="26">
                  <c:v>91</c:v>
                </c:pt>
                <c:pt idx="27">
                  <c:v>18</c:v>
                </c:pt>
                <c:pt idx="28">
                  <c:v>2</c:v>
                </c:pt>
                <c:pt idx="29">
                  <c:v>33</c:v>
                </c:pt>
                <c:pt idx="30">
                  <c:v>18</c:v>
                </c:pt>
              </c:numCache>
            </c:numRef>
          </c:val>
          <c:smooth val="0"/>
          <c:extLst>
            <c:ext xmlns:c16="http://schemas.microsoft.com/office/drawing/2014/chart" uri="{C3380CC4-5D6E-409C-BE32-E72D297353CC}">
              <c16:uniqueId val="{00000003-A621-484B-A39C-89CFCEBC587B}"/>
            </c:ext>
          </c:extLst>
        </c:ser>
        <c:ser>
          <c:idx val="4"/>
          <c:order val="4"/>
          <c:tx>
            <c:strRef>
              <c:f>Planilha2!$F$8</c:f>
              <c:strCache>
                <c:ptCount val="1"/>
                <c:pt idx="0">
                  <c:v>Totais por docente (Quadriênio)</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strRef>
              <c:f>Planilha2!$A$9:$A$39</c:f>
              <c:strCache>
                <c:ptCount val="31"/>
                <c:pt idx="0">
                  <c:v>Breno Augusto Diniz Pereira</c:v>
                </c:pt>
                <c:pt idx="1">
                  <c:v>Cariza Teixeira Bohrer</c:v>
                </c:pt>
                <c:pt idx="2">
                  <c:v>Dalva Maria Righi Dotto</c:v>
                </c:pt>
                <c:pt idx="3">
                  <c:v>Daniel Arruda Coronel</c:v>
                </c:pt>
                <c:pt idx="4">
                  <c:v>David Lorenzi Junior</c:v>
                </c:pt>
                <c:pt idx="5">
                  <c:v>Debora Bobsin</c:v>
                </c:pt>
                <c:pt idx="6">
                  <c:v>Elisangela Carlosso Machado Mortari</c:v>
                </c:pt>
                <c:pt idx="7">
                  <c:v>Eric Charles Henri Dorion</c:v>
                </c:pt>
                <c:pt idx="8">
                  <c:v>Eugenio de Oliveira Simonetto</c:v>
                </c:pt>
                <c:pt idx="9">
                  <c:v>Fernanda Pedrazzi</c:v>
                </c:pt>
                <c:pt idx="10">
                  <c:v>Fernando do Nascimento Lock</c:v>
                </c:pt>
                <c:pt idx="11">
                  <c:v>Gilberto Martins Santos  </c:v>
                </c:pt>
                <c:pt idx="12">
                  <c:v>Greici Sarturi</c:v>
                </c:pt>
                <c:pt idx="13">
                  <c:v>Jairo da Luz Oliveira</c:v>
                </c:pt>
                <c:pt idx="14">
                  <c:v>João Telmo de Oliveira Filho</c:v>
                </c:pt>
                <c:pt idx="15">
                  <c:v>José Alexandre Magrini Pigatto</c:v>
                </c:pt>
                <c:pt idx="16">
                  <c:v>José Luiz de Moura Filho</c:v>
                </c:pt>
                <c:pt idx="17">
                  <c:v>Kalinca Léia Becker</c:v>
                </c:pt>
                <c:pt idx="18">
                  <c:v>Kelmara  Mendes Vieira</c:v>
                </c:pt>
                <c:pt idx="19">
                  <c:v>Leander Luiz Klein</c:v>
                </c:pt>
                <c:pt idx="20">
                  <c:v>Luciana Flores Battistella</c:v>
                </c:pt>
                <c:pt idx="21">
                  <c:v>Luis Carlos Zucatto</c:v>
                </c:pt>
                <c:pt idx="22">
                  <c:v>Luiz Moretto Neto</c:v>
                </c:pt>
                <c:pt idx="23">
                  <c:v>Marcelo Battesini</c:v>
                </c:pt>
                <c:pt idx="24">
                  <c:v>Marcia Zampieri Grohmann</c:v>
                </c:pt>
                <c:pt idx="25">
                  <c:v>Mauri Leodir Lobler</c:v>
                </c:pt>
                <c:pt idx="26">
                  <c:v>Nelson Guilherme Machado Pinto</c:v>
                </c:pt>
                <c:pt idx="27">
                  <c:v>Reisoli Bender Filho</c:v>
                </c:pt>
                <c:pt idx="28">
                  <c:v>Roberto De Gregori</c:v>
                </c:pt>
                <c:pt idx="29">
                  <c:v>Sheila Kocourek </c:v>
                </c:pt>
                <c:pt idx="30">
                  <c:v>Vania de Fátima Barros Estivalete</c:v>
                </c:pt>
              </c:strCache>
            </c:strRef>
          </c:cat>
          <c:val>
            <c:numRef>
              <c:f>Planilha2!$F$9:$F$39</c:f>
              <c:numCache>
                <c:formatCode>General</c:formatCode>
                <c:ptCount val="31"/>
                <c:pt idx="0">
                  <c:v>113</c:v>
                </c:pt>
                <c:pt idx="1">
                  <c:v>37</c:v>
                </c:pt>
                <c:pt idx="2">
                  <c:v>50</c:v>
                </c:pt>
                <c:pt idx="3">
                  <c:v>628</c:v>
                </c:pt>
                <c:pt idx="4">
                  <c:v>47</c:v>
                </c:pt>
                <c:pt idx="5">
                  <c:v>1</c:v>
                </c:pt>
                <c:pt idx="6">
                  <c:v>10</c:v>
                </c:pt>
                <c:pt idx="7">
                  <c:v>32</c:v>
                </c:pt>
                <c:pt idx="8">
                  <c:v>37</c:v>
                </c:pt>
                <c:pt idx="9">
                  <c:v>83</c:v>
                </c:pt>
                <c:pt idx="10">
                  <c:v>82</c:v>
                </c:pt>
                <c:pt idx="11">
                  <c:v>36</c:v>
                </c:pt>
                <c:pt idx="12">
                  <c:v>26</c:v>
                </c:pt>
                <c:pt idx="13">
                  <c:v>72</c:v>
                </c:pt>
                <c:pt idx="14">
                  <c:v>21</c:v>
                </c:pt>
                <c:pt idx="15">
                  <c:v>7</c:v>
                </c:pt>
                <c:pt idx="16">
                  <c:v>15</c:v>
                </c:pt>
                <c:pt idx="17">
                  <c:v>56</c:v>
                </c:pt>
                <c:pt idx="18">
                  <c:v>158</c:v>
                </c:pt>
                <c:pt idx="19">
                  <c:v>82</c:v>
                </c:pt>
                <c:pt idx="20">
                  <c:v>53</c:v>
                </c:pt>
                <c:pt idx="21">
                  <c:v>55</c:v>
                </c:pt>
                <c:pt idx="22">
                  <c:v>16</c:v>
                </c:pt>
                <c:pt idx="23">
                  <c:v>35</c:v>
                </c:pt>
                <c:pt idx="24">
                  <c:v>40</c:v>
                </c:pt>
                <c:pt idx="25">
                  <c:v>48</c:v>
                </c:pt>
                <c:pt idx="26">
                  <c:v>247</c:v>
                </c:pt>
                <c:pt idx="27">
                  <c:v>90</c:v>
                </c:pt>
                <c:pt idx="28">
                  <c:v>2</c:v>
                </c:pt>
                <c:pt idx="29">
                  <c:v>124</c:v>
                </c:pt>
                <c:pt idx="30">
                  <c:v>18</c:v>
                </c:pt>
              </c:numCache>
            </c:numRef>
          </c:val>
          <c:smooth val="0"/>
          <c:extLst>
            <c:ext xmlns:c16="http://schemas.microsoft.com/office/drawing/2014/chart" uri="{C3380CC4-5D6E-409C-BE32-E72D297353CC}">
              <c16:uniqueId val="{00000004-A621-484B-A39C-89CFCEBC587B}"/>
            </c:ext>
          </c:extLst>
        </c:ser>
        <c:ser>
          <c:idx val="5"/>
          <c:order val="5"/>
          <c:tx>
            <c:strRef>
              <c:f>Planilha2!$G$8</c:f>
              <c:strCache>
                <c:ptCount val="1"/>
                <c:pt idx="0">
                  <c:v>Média Docente por ano no Quadriênio</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strRef>
              <c:f>Planilha2!$A$9:$A$39</c:f>
              <c:strCache>
                <c:ptCount val="31"/>
                <c:pt idx="0">
                  <c:v>Breno Augusto Diniz Pereira</c:v>
                </c:pt>
                <c:pt idx="1">
                  <c:v>Cariza Teixeira Bohrer</c:v>
                </c:pt>
                <c:pt idx="2">
                  <c:v>Dalva Maria Righi Dotto</c:v>
                </c:pt>
                <c:pt idx="3">
                  <c:v>Daniel Arruda Coronel</c:v>
                </c:pt>
                <c:pt idx="4">
                  <c:v>David Lorenzi Junior</c:v>
                </c:pt>
                <c:pt idx="5">
                  <c:v>Debora Bobsin</c:v>
                </c:pt>
                <c:pt idx="6">
                  <c:v>Elisangela Carlosso Machado Mortari</c:v>
                </c:pt>
                <c:pt idx="7">
                  <c:v>Eric Charles Henri Dorion</c:v>
                </c:pt>
                <c:pt idx="8">
                  <c:v>Eugenio de Oliveira Simonetto</c:v>
                </c:pt>
                <c:pt idx="9">
                  <c:v>Fernanda Pedrazzi</c:v>
                </c:pt>
                <c:pt idx="10">
                  <c:v>Fernando do Nascimento Lock</c:v>
                </c:pt>
                <c:pt idx="11">
                  <c:v>Gilberto Martins Santos  </c:v>
                </c:pt>
                <c:pt idx="12">
                  <c:v>Greici Sarturi</c:v>
                </c:pt>
                <c:pt idx="13">
                  <c:v>Jairo da Luz Oliveira</c:v>
                </c:pt>
                <c:pt idx="14">
                  <c:v>João Telmo de Oliveira Filho</c:v>
                </c:pt>
                <c:pt idx="15">
                  <c:v>José Alexandre Magrini Pigatto</c:v>
                </c:pt>
                <c:pt idx="16">
                  <c:v>José Luiz de Moura Filho</c:v>
                </c:pt>
                <c:pt idx="17">
                  <c:v>Kalinca Léia Becker</c:v>
                </c:pt>
                <c:pt idx="18">
                  <c:v>Kelmara  Mendes Vieira</c:v>
                </c:pt>
                <c:pt idx="19">
                  <c:v>Leander Luiz Klein</c:v>
                </c:pt>
                <c:pt idx="20">
                  <c:v>Luciana Flores Battistella</c:v>
                </c:pt>
                <c:pt idx="21">
                  <c:v>Luis Carlos Zucatto</c:v>
                </c:pt>
                <c:pt idx="22">
                  <c:v>Luiz Moretto Neto</c:v>
                </c:pt>
                <c:pt idx="23">
                  <c:v>Marcelo Battesini</c:v>
                </c:pt>
                <c:pt idx="24">
                  <c:v>Marcia Zampieri Grohmann</c:v>
                </c:pt>
                <c:pt idx="25">
                  <c:v>Mauri Leodir Lobler</c:v>
                </c:pt>
                <c:pt idx="26">
                  <c:v>Nelson Guilherme Machado Pinto</c:v>
                </c:pt>
                <c:pt idx="27">
                  <c:v>Reisoli Bender Filho</c:v>
                </c:pt>
                <c:pt idx="28">
                  <c:v>Roberto De Gregori</c:v>
                </c:pt>
                <c:pt idx="29">
                  <c:v>Sheila Kocourek </c:v>
                </c:pt>
                <c:pt idx="30">
                  <c:v>Vania de Fátima Barros Estivalete</c:v>
                </c:pt>
              </c:strCache>
            </c:strRef>
          </c:cat>
          <c:val>
            <c:numRef>
              <c:f>Planilha2!$G$9:$G$39</c:f>
              <c:numCache>
                <c:formatCode>General</c:formatCode>
                <c:ptCount val="31"/>
                <c:pt idx="0">
                  <c:v>28.25</c:v>
                </c:pt>
                <c:pt idx="1">
                  <c:v>12.333333333333334</c:v>
                </c:pt>
                <c:pt idx="2">
                  <c:v>12.5</c:v>
                </c:pt>
                <c:pt idx="3">
                  <c:v>157</c:v>
                </c:pt>
                <c:pt idx="4">
                  <c:v>11.75</c:v>
                </c:pt>
                <c:pt idx="5">
                  <c:v>1</c:v>
                </c:pt>
                <c:pt idx="6">
                  <c:v>5</c:v>
                </c:pt>
                <c:pt idx="7">
                  <c:v>16</c:v>
                </c:pt>
                <c:pt idx="8">
                  <c:v>12.333333333333334</c:v>
                </c:pt>
                <c:pt idx="9">
                  <c:v>20.75</c:v>
                </c:pt>
                <c:pt idx="10">
                  <c:v>20.5</c:v>
                </c:pt>
                <c:pt idx="11">
                  <c:v>9</c:v>
                </c:pt>
                <c:pt idx="12">
                  <c:v>13</c:v>
                </c:pt>
                <c:pt idx="13">
                  <c:v>18</c:v>
                </c:pt>
                <c:pt idx="14">
                  <c:v>7</c:v>
                </c:pt>
                <c:pt idx="15">
                  <c:v>2.3333333333333335</c:v>
                </c:pt>
                <c:pt idx="16">
                  <c:v>7.5</c:v>
                </c:pt>
                <c:pt idx="17">
                  <c:v>28</c:v>
                </c:pt>
                <c:pt idx="18">
                  <c:v>39.5</c:v>
                </c:pt>
                <c:pt idx="19">
                  <c:v>27.333333333333332</c:v>
                </c:pt>
                <c:pt idx="20">
                  <c:v>13.25</c:v>
                </c:pt>
                <c:pt idx="21">
                  <c:v>13.75</c:v>
                </c:pt>
                <c:pt idx="22">
                  <c:v>16</c:v>
                </c:pt>
                <c:pt idx="23">
                  <c:v>11.666666666666666</c:v>
                </c:pt>
                <c:pt idx="24">
                  <c:v>10</c:v>
                </c:pt>
                <c:pt idx="25">
                  <c:v>12</c:v>
                </c:pt>
                <c:pt idx="26">
                  <c:v>61.75</c:v>
                </c:pt>
                <c:pt idx="27">
                  <c:v>22.5</c:v>
                </c:pt>
                <c:pt idx="28">
                  <c:v>2</c:v>
                </c:pt>
                <c:pt idx="29">
                  <c:v>31</c:v>
                </c:pt>
                <c:pt idx="30">
                  <c:v>18</c:v>
                </c:pt>
              </c:numCache>
            </c:numRef>
          </c:val>
          <c:smooth val="0"/>
          <c:extLst>
            <c:ext xmlns:c16="http://schemas.microsoft.com/office/drawing/2014/chart" uri="{C3380CC4-5D6E-409C-BE32-E72D297353CC}">
              <c16:uniqueId val="{00000005-A621-484B-A39C-89CFCEBC587B}"/>
            </c:ext>
          </c:extLst>
        </c:ser>
        <c:dLbls>
          <c:showLegendKey val="0"/>
          <c:showVal val="0"/>
          <c:showCatName val="0"/>
          <c:showSerName val="0"/>
          <c:showPercent val="0"/>
          <c:showBubbleSize val="0"/>
        </c:dLbls>
        <c:marker val="1"/>
        <c:smooth val="0"/>
        <c:axId val="995601103"/>
        <c:axId val="995594031"/>
      </c:lineChart>
      <c:catAx>
        <c:axId val="99560318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pt-BR"/>
          </a:p>
        </c:txPr>
        <c:crossAx val="995604847"/>
        <c:crosses val="autoZero"/>
        <c:auto val="1"/>
        <c:lblAlgn val="ctr"/>
        <c:lblOffset val="100"/>
        <c:noMultiLvlLbl val="0"/>
      </c:catAx>
      <c:valAx>
        <c:axId val="995604847"/>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pt-BR"/>
          </a:p>
        </c:txPr>
        <c:crossAx val="995603183"/>
        <c:crosses val="autoZero"/>
        <c:crossBetween val="between"/>
      </c:valAx>
      <c:valAx>
        <c:axId val="995594031"/>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pt-BR"/>
          </a:p>
        </c:txPr>
        <c:crossAx val="995601103"/>
        <c:crosses val="max"/>
        <c:crossBetween val="between"/>
      </c:valAx>
      <c:catAx>
        <c:axId val="995601103"/>
        <c:scaling>
          <c:orientation val="minMax"/>
        </c:scaling>
        <c:delete val="1"/>
        <c:axPos val="b"/>
        <c:numFmt formatCode="General" sourceLinked="1"/>
        <c:majorTickMark val="none"/>
        <c:minorTickMark val="none"/>
        <c:tickLblPos val="nextTo"/>
        <c:crossAx val="99559403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r>
              <a:rPr lang="pt-BR" sz="1300" b="1" dirty="0"/>
              <a:t>Distribuição da</a:t>
            </a:r>
            <a:r>
              <a:rPr lang="pt-BR" sz="1300" b="1" baseline="0" dirty="0"/>
              <a:t> Produção Média anual dos Docentes do PPGOP, entre Técnica, Bibliográfica e Periódicos entre 2017-2020 (quantidade)</a:t>
            </a:r>
            <a:endParaRPr lang="pt-BR" sz="1300" b="1" dirty="0"/>
          </a:p>
        </c:rich>
      </c:tx>
      <c:layout>
        <c:manualLayout>
          <c:xMode val="edge"/>
          <c:yMode val="edge"/>
          <c:x val="0.13936361561153415"/>
          <c:y val="1.1045231975316597E-2"/>
        </c:manualLayout>
      </c:layout>
      <c:overlay val="0"/>
      <c:spPr>
        <a:noFill/>
        <a:ln>
          <a:noFill/>
        </a:ln>
        <a:effectLst/>
      </c:spPr>
      <c:txPr>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endParaRPr lang="pt-B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1310620463303419E-2"/>
          <c:y val="7.4033372938030612E-2"/>
          <c:w val="0.89158042586475861"/>
          <c:h val="0.62909087949008291"/>
        </c:manualLayout>
      </c:layout>
      <c:bar3DChart>
        <c:barDir val="col"/>
        <c:grouping val="percentStacked"/>
        <c:varyColors val="0"/>
        <c:ser>
          <c:idx val="0"/>
          <c:order val="0"/>
          <c:tx>
            <c:strRef>
              <c:f>Planilha4!$B$2</c:f>
              <c:strCache>
                <c:ptCount val="1"/>
                <c:pt idx="0">
                  <c:v>TÉCNICA</c:v>
                </c:pt>
              </c:strCache>
            </c:strRef>
          </c:tx>
          <c:spPr>
            <a:solidFill>
              <a:srgbClr val="FF0000"/>
            </a:solidFill>
            <a:ln>
              <a:noFill/>
            </a:ln>
            <a:effectLst/>
            <a:sp3d/>
          </c:spPr>
          <c:invertIfNegative val="0"/>
          <c:cat>
            <c:strRef>
              <c:f>Planilha4!$A$3:$A$33</c:f>
              <c:strCache>
                <c:ptCount val="31"/>
                <c:pt idx="0">
                  <c:v>Breno Augusto Diniz Pereira</c:v>
                </c:pt>
                <c:pt idx="1">
                  <c:v>Cariza Teixeira Bohrer</c:v>
                </c:pt>
                <c:pt idx="2">
                  <c:v>Dalva Maria Righi Dotto</c:v>
                </c:pt>
                <c:pt idx="3">
                  <c:v>Daniel Arruda Coronel</c:v>
                </c:pt>
                <c:pt idx="4">
                  <c:v>David Lorenzi Junior</c:v>
                </c:pt>
                <c:pt idx="5">
                  <c:v>Debora Bobsin</c:v>
                </c:pt>
                <c:pt idx="6">
                  <c:v>Elisangela Carlosso Machado Mortari</c:v>
                </c:pt>
                <c:pt idx="7">
                  <c:v>Eric Charles Henri Dorion</c:v>
                </c:pt>
                <c:pt idx="8">
                  <c:v>Eugenio de Oliveira Simonetto</c:v>
                </c:pt>
                <c:pt idx="9">
                  <c:v>Fernanda Pedrazzi</c:v>
                </c:pt>
                <c:pt idx="10">
                  <c:v>Fernando do Nascimento Lock</c:v>
                </c:pt>
                <c:pt idx="11">
                  <c:v>Gilberto Martins Santos  </c:v>
                </c:pt>
                <c:pt idx="12">
                  <c:v>Greici Sarturi</c:v>
                </c:pt>
                <c:pt idx="13">
                  <c:v>Jairo da Luz Oliveira</c:v>
                </c:pt>
                <c:pt idx="14">
                  <c:v>João Telmo de Oliveira Filho</c:v>
                </c:pt>
                <c:pt idx="15">
                  <c:v>José Alexandre Magrini Pigatto</c:v>
                </c:pt>
                <c:pt idx="16">
                  <c:v>José Luiz de Moura Filho</c:v>
                </c:pt>
                <c:pt idx="17">
                  <c:v>Kalinca Léia Becker</c:v>
                </c:pt>
                <c:pt idx="18">
                  <c:v>Kelmara  Mendes Vieira</c:v>
                </c:pt>
                <c:pt idx="19">
                  <c:v>Leander Luiz Klein</c:v>
                </c:pt>
                <c:pt idx="20">
                  <c:v>Luciana Flores Battistella</c:v>
                </c:pt>
                <c:pt idx="21">
                  <c:v>Luis Carlos Zucatto</c:v>
                </c:pt>
                <c:pt idx="22">
                  <c:v>Luiz Moretto Neto</c:v>
                </c:pt>
                <c:pt idx="23">
                  <c:v>Marcelo Battesini</c:v>
                </c:pt>
                <c:pt idx="24">
                  <c:v>Marcia Zampieri Grohmann</c:v>
                </c:pt>
                <c:pt idx="25">
                  <c:v>Mauri Leodir Lobler</c:v>
                </c:pt>
                <c:pt idx="26">
                  <c:v>Nelson Guilherme Machado Pinto</c:v>
                </c:pt>
                <c:pt idx="27">
                  <c:v>Reisoli Bender Filho</c:v>
                </c:pt>
                <c:pt idx="28">
                  <c:v>Roberto De Gregori</c:v>
                </c:pt>
                <c:pt idx="29">
                  <c:v>Sheila Kocourek </c:v>
                </c:pt>
                <c:pt idx="30">
                  <c:v>Vania de Fátima Barros Estivalete</c:v>
                </c:pt>
              </c:strCache>
            </c:strRef>
          </c:cat>
          <c:val>
            <c:numRef>
              <c:f>Planilha4!$B$3:$B$33</c:f>
              <c:numCache>
                <c:formatCode>_-* #,##0.0_-;\-* #,##0.0_-;_-* "-"??_-;_-@_-</c:formatCode>
                <c:ptCount val="31"/>
                <c:pt idx="0">
                  <c:v>21.75</c:v>
                </c:pt>
                <c:pt idx="1">
                  <c:v>9</c:v>
                </c:pt>
                <c:pt idx="2">
                  <c:v>9</c:v>
                </c:pt>
                <c:pt idx="3">
                  <c:v>79</c:v>
                </c:pt>
                <c:pt idx="4">
                  <c:v>1</c:v>
                </c:pt>
                <c:pt idx="5">
                  <c:v>1</c:v>
                </c:pt>
                <c:pt idx="6">
                  <c:v>3.5</c:v>
                </c:pt>
                <c:pt idx="7">
                  <c:v>6</c:v>
                </c:pt>
                <c:pt idx="8">
                  <c:v>2.6666666666666665</c:v>
                </c:pt>
                <c:pt idx="9">
                  <c:v>9</c:v>
                </c:pt>
                <c:pt idx="10">
                  <c:v>6.75</c:v>
                </c:pt>
                <c:pt idx="11">
                  <c:v>7.25</c:v>
                </c:pt>
                <c:pt idx="12">
                  <c:v>7</c:v>
                </c:pt>
                <c:pt idx="13">
                  <c:v>12</c:v>
                </c:pt>
                <c:pt idx="14">
                  <c:v>3.6666666666666665</c:v>
                </c:pt>
                <c:pt idx="15">
                  <c:v>1</c:v>
                </c:pt>
                <c:pt idx="16">
                  <c:v>4</c:v>
                </c:pt>
                <c:pt idx="17">
                  <c:v>15</c:v>
                </c:pt>
                <c:pt idx="18">
                  <c:v>13</c:v>
                </c:pt>
                <c:pt idx="19">
                  <c:v>10.666666666666666</c:v>
                </c:pt>
                <c:pt idx="20">
                  <c:v>6.5</c:v>
                </c:pt>
                <c:pt idx="21">
                  <c:v>7.5</c:v>
                </c:pt>
                <c:pt idx="22">
                  <c:v>1</c:v>
                </c:pt>
                <c:pt idx="23">
                  <c:v>9.6666666666666661</c:v>
                </c:pt>
                <c:pt idx="24">
                  <c:v>4.75</c:v>
                </c:pt>
                <c:pt idx="25">
                  <c:v>2</c:v>
                </c:pt>
                <c:pt idx="26">
                  <c:v>25.5</c:v>
                </c:pt>
                <c:pt idx="27">
                  <c:v>5.5</c:v>
                </c:pt>
                <c:pt idx="28">
                  <c:v>2</c:v>
                </c:pt>
                <c:pt idx="29">
                  <c:v>15.25</c:v>
                </c:pt>
                <c:pt idx="30">
                  <c:v>6</c:v>
                </c:pt>
              </c:numCache>
            </c:numRef>
          </c:val>
          <c:extLst>
            <c:ext xmlns:c16="http://schemas.microsoft.com/office/drawing/2014/chart" uri="{C3380CC4-5D6E-409C-BE32-E72D297353CC}">
              <c16:uniqueId val="{00000000-3C54-40CA-8434-51CB8EFE56CB}"/>
            </c:ext>
          </c:extLst>
        </c:ser>
        <c:ser>
          <c:idx val="1"/>
          <c:order val="1"/>
          <c:tx>
            <c:strRef>
              <c:f>Planilha4!$C$2</c:f>
              <c:strCache>
                <c:ptCount val="1"/>
                <c:pt idx="0">
                  <c:v>BIBLIOGRÁFICA</c:v>
                </c:pt>
              </c:strCache>
            </c:strRef>
          </c:tx>
          <c:spPr>
            <a:solidFill>
              <a:schemeClr val="bg2">
                <a:lumMod val="50000"/>
              </a:schemeClr>
            </a:solidFill>
            <a:ln>
              <a:noFill/>
            </a:ln>
            <a:effectLst/>
            <a:sp3d/>
          </c:spPr>
          <c:invertIfNegative val="0"/>
          <c:cat>
            <c:strRef>
              <c:f>Planilha4!$A$3:$A$33</c:f>
              <c:strCache>
                <c:ptCount val="31"/>
                <c:pt idx="0">
                  <c:v>Breno Augusto Diniz Pereira</c:v>
                </c:pt>
                <c:pt idx="1">
                  <c:v>Cariza Teixeira Bohrer</c:v>
                </c:pt>
                <c:pt idx="2">
                  <c:v>Dalva Maria Righi Dotto</c:v>
                </c:pt>
                <c:pt idx="3">
                  <c:v>Daniel Arruda Coronel</c:v>
                </c:pt>
                <c:pt idx="4">
                  <c:v>David Lorenzi Junior</c:v>
                </c:pt>
                <c:pt idx="5">
                  <c:v>Debora Bobsin</c:v>
                </c:pt>
                <c:pt idx="6">
                  <c:v>Elisangela Carlosso Machado Mortari</c:v>
                </c:pt>
                <c:pt idx="7">
                  <c:v>Eric Charles Henri Dorion</c:v>
                </c:pt>
                <c:pt idx="8">
                  <c:v>Eugenio de Oliveira Simonetto</c:v>
                </c:pt>
                <c:pt idx="9">
                  <c:v>Fernanda Pedrazzi</c:v>
                </c:pt>
                <c:pt idx="10">
                  <c:v>Fernando do Nascimento Lock</c:v>
                </c:pt>
                <c:pt idx="11">
                  <c:v>Gilberto Martins Santos  </c:v>
                </c:pt>
                <c:pt idx="12">
                  <c:v>Greici Sarturi</c:v>
                </c:pt>
                <c:pt idx="13">
                  <c:v>Jairo da Luz Oliveira</c:v>
                </c:pt>
                <c:pt idx="14">
                  <c:v>João Telmo de Oliveira Filho</c:v>
                </c:pt>
                <c:pt idx="15">
                  <c:v>José Alexandre Magrini Pigatto</c:v>
                </c:pt>
                <c:pt idx="16">
                  <c:v>José Luiz de Moura Filho</c:v>
                </c:pt>
                <c:pt idx="17">
                  <c:v>Kalinca Léia Becker</c:v>
                </c:pt>
                <c:pt idx="18">
                  <c:v>Kelmara  Mendes Vieira</c:v>
                </c:pt>
                <c:pt idx="19">
                  <c:v>Leander Luiz Klein</c:v>
                </c:pt>
                <c:pt idx="20">
                  <c:v>Luciana Flores Battistella</c:v>
                </c:pt>
                <c:pt idx="21">
                  <c:v>Luis Carlos Zucatto</c:v>
                </c:pt>
                <c:pt idx="22">
                  <c:v>Luiz Moretto Neto</c:v>
                </c:pt>
                <c:pt idx="23">
                  <c:v>Marcelo Battesini</c:v>
                </c:pt>
                <c:pt idx="24">
                  <c:v>Marcia Zampieri Grohmann</c:v>
                </c:pt>
                <c:pt idx="25">
                  <c:v>Mauri Leodir Lobler</c:v>
                </c:pt>
                <c:pt idx="26">
                  <c:v>Nelson Guilherme Machado Pinto</c:v>
                </c:pt>
                <c:pt idx="27">
                  <c:v>Reisoli Bender Filho</c:v>
                </c:pt>
                <c:pt idx="28">
                  <c:v>Roberto De Gregori</c:v>
                </c:pt>
                <c:pt idx="29">
                  <c:v>Sheila Kocourek </c:v>
                </c:pt>
                <c:pt idx="30">
                  <c:v>Vania de Fátima Barros Estivalete</c:v>
                </c:pt>
              </c:strCache>
            </c:strRef>
          </c:cat>
          <c:val>
            <c:numRef>
              <c:f>Planilha4!$C$3:$C$33</c:f>
              <c:numCache>
                <c:formatCode>_-* #,##0.0_-;\-* #,##0.0_-;_-* "-"??_-;_-@_-</c:formatCode>
                <c:ptCount val="31"/>
                <c:pt idx="0">
                  <c:v>6.5</c:v>
                </c:pt>
                <c:pt idx="1">
                  <c:v>3.3333333333333335</c:v>
                </c:pt>
                <c:pt idx="2">
                  <c:v>3.5</c:v>
                </c:pt>
                <c:pt idx="3">
                  <c:v>78</c:v>
                </c:pt>
                <c:pt idx="4">
                  <c:v>10.75</c:v>
                </c:pt>
                <c:pt idx="5">
                  <c:v>1</c:v>
                </c:pt>
                <c:pt idx="6">
                  <c:v>1.5</c:v>
                </c:pt>
                <c:pt idx="7">
                  <c:v>10</c:v>
                </c:pt>
                <c:pt idx="8">
                  <c:v>9.6666666666666661</c:v>
                </c:pt>
                <c:pt idx="9">
                  <c:v>11.75</c:v>
                </c:pt>
                <c:pt idx="10">
                  <c:v>13.75</c:v>
                </c:pt>
                <c:pt idx="11">
                  <c:v>1.75</c:v>
                </c:pt>
                <c:pt idx="12">
                  <c:v>6</c:v>
                </c:pt>
                <c:pt idx="13">
                  <c:v>6</c:v>
                </c:pt>
                <c:pt idx="14">
                  <c:v>3.3333333333333335</c:v>
                </c:pt>
                <c:pt idx="15">
                  <c:v>1.3333333333333333</c:v>
                </c:pt>
                <c:pt idx="16">
                  <c:v>3.5</c:v>
                </c:pt>
                <c:pt idx="17">
                  <c:v>13</c:v>
                </c:pt>
                <c:pt idx="18">
                  <c:v>24</c:v>
                </c:pt>
                <c:pt idx="19">
                  <c:v>16.666666666666668</c:v>
                </c:pt>
                <c:pt idx="20">
                  <c:v>6.75</c:v>
                </c:pt>
                <c:pt idx="21">
                  <c:v>6.25</c:v>
                </c:pt>
                <c:pt idx="22">
                  <c:v>15</c:v>
                </c:pt>
                <c:pt idx="23">
                  <c:v>2</c:v>
                </c:pt>
                <c:pt idx="24">
                  <c:v>5.25</c:v>
                </c:pt>
                <c:pt idx="25">
                  <c:v>10</c:v>
                </c:pt>
                <c:pt idx="26">
                  <c:v>36.25</c:v>
                </c:pt>
                <c:pt idx="27">
                  <c:v>17</c:v>
                </c:pt>
                <c:pt idx="28">
                  <c:v>0</c:v>
                </c:pt>
                <c:pt idx="29">
                  <c:v>13.25</c:v>
                </c:pt>
                <c:pt idx="30">
                  <c:v>12</c:v>
                </c:pt>
              </c:numCache>
            </c:numRef>
          </c:val>
          <c:extLst>
            <c:ext xmlns:c16="http://schemas.microsoft.com/office/drawing/2014/chart" uri="{C3380CC4-5D6E-409C-BE32-E72D297353CC}">
              <c16:uniqueId val="{00000001-3C54-40CA-8434-51CB8EFE56CB}"/>
            </c:ext>
          </c:extLst>
        </c:ser>
        <c:ser>
          <c:idx val="2"/>
          <c:order val="2"/>
          <c:tx>
            <c:strRef>
              <c:f>Planilha4!$D$2</c:f>
              <c:strCache>
                <c:ptCount val="1"/>
                <c:pt idx="0">
                  <c:v>PERIÓDICOS</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Planilha4!$A$3:$A$33</c:f>
              <c:strCache>
                <c:ptCount val="31"/>
                <c:pt idx="0">
                  <c:v>Breno Augusto Diniz Pereira</c:v>
                </c:pt>
                <c:pt idx="1">
                  <c:v>Cariza Teixeira Bohrer</c:v>
                </c:pt>
                <c:pt idx="2">
                  <c:v>Dalva Maria Righi Dotto</c:v>
                </c:pt>
                <c:pt idx="3">
                  <c:v>Daniel Arruda Coronel</c:v>
                </c:pt>
                <c:pt idx="4">
                  <c:v>David Lorenzi Junior</c:v>
                </c:pt>
                <c:pt idx="5">
                  <c:v>Debora Bobsin</c:v>
                </c:pt>
                <c:pt idx="6">
                  <c:v>Elisangela Carlosso Machado Mortari</c:v>
                </c:pt>
                <c:pt idx="7">
                  <c:v>Eric Charles Henri Dorion</c:v>
                </c:pt>
                <c:pt idx="8">
                  <c:v>Eugenio de Oliveira Simonetto</c:v>
                </c:pt>
                <c:pt idx="9">
                  <c:v>Fernanda Pedrazzi</c:v>
                </c:pt>
                <c:pt idx="10">
                  <c:v>Fernando do Nascimento Lock</c:v>
                </c:pt>
                <c:pt idx="11">
                  <c:v>Gilberto Martins Santos  </c:v>
                </c:pt>
                <c:pt idx="12">
                  <c:v>Greici Sarturi</c:v>
                </c:pt>
                <c:pt idx="13">
                  <c:v>Jairo da Luz Oliveira</c:v>
                </c:pt>
                <c:pt idx="14">
                  <c:v>João Telmo de Oliveira Filho</c:v>
                </c:pt>
                <c:pt idx="15">
                  <c:v>José Alexandre Magrini Pigatto</c:v>
                </c:pt>
                <c:pt idx="16">
                  <c:v>José Luiz de Moura Filho</c:v>
                </c:pt>
                <c:pt idx="17">
                  <c:v>Kalinca Léia Becker</c:v>
                </c:pt>
                <c:pt idx="18">
                  <c:v>Kelmara  Mendes Vieira</c:v>
                </c:pt>
                <c:pt idx="19">
                  <c:v>Leander Luiz Klein</c:v>
                </c:pt>
                <c:pt idx="20">
                  <c:v>Luciana Flores Battistella</c:v>
                </c:pt>
                <c:pt idx="21">
                  <c:v>Luis Carlos Zucatto</c:v>
                </c:pt>
                <c:pt idx="22">
                  <c:v>Luiz Moretto Neto</c:v>
                </c:pt>
                <c:pt idx="23">
                  <c:v>Marcelo Battesini</c:v>
                </c:pt>
                <c:pt idx="24">
                  <c:v>Marcia Zampieri Grohmann</c:v>
                </c:pt>
                <c:pt idx="25">
                  <c:v>Mauri Leodir Lobler</c:v>
                </c:pt>
                <c:pt idx="26">
                  <c:v>Nelson Guilherme Machado Pinto</c:v>
                </c:pt>
                <c:pt idx="27">
                  <c:v>Reisoli Bender Filho</c:v>
                </c:pt>
                <c:pt idx="28">
                  <c:v>Roberto De Gregori</c:v>
                </c:pt>
                <c:pt idx="29">
                  <c:v>Sheila Kocourek </c:v>
                </c:pt>
                <c:pt idx="30">
                  <c:v>Vania de Fátima Barros Estivalete</c:v>
                </c:pt>
              </c:strCache>
            </c:strRef>
          </c:cat>
          <c:val>
            <c:numRef>
              <c:f>Planilha4!$D$3:$D$33</c:f>
              <c:numCache>
                <c:formatCode>_-* #,##0.0_-;\-* #,##0.0_-;_-* "-"??_-;_-@_-</c:formatCode>
                <c:ptCount val="31"/>
                <c:pt idx="0">
                  <c:v>4</c:v>
                </c:pt>
                <c:pt idx="1">
                  <c:v>0.33333333333333331</c:v>
                </c:pt>
                <c:pt idx="2">
                  <c:v>2</c:v>
                </c:pt>
                <c:pt idx="3">
                  <c:v>29.75</c:v>
                </c:pt>
                <c:pt idx="4">
                  <c:v>7.25</c:v>
                </c:pt>
                <c:pt idx="5">
                  <c:v>0</c:v>
                </c:pt>
                <c:pt idx="6">
                  <c:v>0.5</c:v>
                </c:pt>
                <c:pt idx="7">
                  <c:v>9</c:v>
                </c:pt>
                <c:pt idx="8">
                  <c:v>7</c:v>
                </c:pt>
                <c:pt idx="9">
                  <c:v>1.25</c:v>
                </c:pt>
                <c:pt idx="10">
                  <c:v>1.25</c:v>
                </c:pt>
                <c:pt idx="11">
                  <c:v>1</c:v>
                </c:pt>
                <c:pt idx="12">
                  <c:v>2</c:v>
                </c:pt>
                <c:pt idx="13">
                  <c:v>1.25</c:v>
                </c:pt>
                <c:pt idx="14">
                  <c:v>0.66666666666666663</c:v>
                </c:pt>
                <c:pt idx="15">
                  <c:v>0.33333333333333331</c:v>
                </c:pt>
                <c:pt idx="16">
                  <c:v>0.5</c:v>
                </c:pt>
                <c:pt idx="17">
                  <c:v>7.5</c:v>
                </c:pt>
                <c:pt idx="18">
                  <c:v>12</c:v>
                </c:pt>
                <c:pt idx="19">
                  <c:v>6</c:v>
                </c:pt>
                <c:pt idx="20">
                  <c:v>3.75</c:v>
                </c:pt>
                <c:pt idx="21">
                  <c:v>1.5</c:v>
                </c:pt>
                <c:pt idx="22">
                  <c:v>3</c:v>
                </c:pt>
                <c:pt idx="23">
                  <c:v>1</c:v>
                </c:pt>
                <c:pt idx="24">
                  <c:v>3</c:v>
                </c:pt>
                <c:pt idx="25">
                  <c:v>4.5</c:v>
                </c:pt>
                <c:pt idx="26">
                  <c:v>13.25</c:v>
                </c:pt>
                <c:pt idx="27">
                  <c:v>10</c:v>
                </c:pt>
                <c:pt idx="28">
                  <c:v>0</c:v>
                </c:pt>
                <c:pt idx="29">
                  <c:v>4</c:v>
                </c:pt>
                <c:pt idx="30">
                  <c:v>7</c:v>
                </c:pt>
              </c:numCache>
            </c:numRef>
          </c:val>
          <c:extLst>
            <c:ext xmlns:c16="http://schemas.microsoft.com/office/drawing/2014/chart" uri="{C3380CC4-5D6E-409C-BE32-E72D297353CC}">
              <c16:uniqueId val="{00000002-3C54-40CA-8434-51CB8EFE56CB}"/>
            </c:ext>
          </c:extLst>
        </c:ser>
        <c:dLbls>
          <c:showLegendKey val="0"/>
          <c:showVal val="0"/>
          <c:showCatName val="0"/>
          <c:showSerName val="0"/>
          <c:showPercent val="0"/>
          <c:showBubbleSize val="0"/>
        </c:dLbls>
        <c:gapWidth val="150"/>
        <c:shape val="box"/>
        <c:axId val="1269968079"/>
        <c:axId val="1269965999"/>
        <c:axId val="0"/>
      </c:bar3DChart>
      <c:catAx>
        <c:axId val="126996807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269965999"/>
        <c:crosses val="autoZero"/>
        <c:auto val="1"/>
        <c:lblAlgn val="ctr"/>
        <c:lblOffset val="100"/>
        <c:noMultiLvlLbl val="0"/>
      </c:catAx>
      <c:valAx>
        <c:axId val="12699659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269968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EECC29-5A81-48AD-B102-5D5CDD3474D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FD3D79C-C4D1-47F4-8F92-8D109E586560}">
      <dgm:prSet/>
      <dgm:spPr/>
      <dgm:t>
        <a:bodyPr/>
        <a:lstStyle/>
        <a:p>
          <a:pPr>
            <a:lnSpc>
              <a:spcPct val="100000"/>
            </a:lnSpc>
            <a:defRPr cap="all"/>
          </a:pPr>
          <a:r>
            <a:rPr lang="pt-BR" b="1"/>
            <a:t>QUESITO 1 – PROGRAMA</a:t>
          </a:r>
          <a:endParaRPr lang="en-US"/>
        </a:p>
      </dgm:t>
    </dgm:pt>
    <dgm:pt modelId="{E4DE4D4A-90CC-4039-82E5-1D34D46C2501}" type="parTrans" cxnId="{CA13DFA2-F49E-4879-AFDB-19D90C09A905}">
      <dgm:prSet/>
      <dgm:spPr/>
      <dgm:t>
        <a:bodyPr/>
        <a:lstStyle/>
        <a:p>
          <a:endParaRPr lang="en-US"/>
        </a:p>
      </dgm:t>
    </dgm:pt>
    <dgm:pt modelId="{CE44F04B-35E6-4C58-B244-57E468BA3A8D}" type="sibTrans" cxnId="{CA13DFA2-F49E-4879-AFDB-19D90C09A905}">
      <dgm:prSet/>
      <dgm:spPr/>
      <dgm:t>
        <a:bodyPr/>
        <a:lstStyle/>
        <a:p>
          <a:endParaRPr lang="en-US"/>
        </a:p>
      </dgm:t>
    </dgm:pt>
    <dgm:pt modelId="{DEA193FD-35BE-4B71-AC93-0B9D33CFA05F}">
      <dgm:prSet/>
      <dgm:spPr/>
      <dgm:t>
        <a:bodyPr/>
        <a:lstStyle/>
        <a:p>
          <a:pPr>
            <a:lnSpc>
              <a:spcPct val="100000"/>
            </a:lnSpc>
            <a:defRPr cap="all"/>
          </a:pPr>
          <a:r>
            <a:rPr lang="pt-BR" b="1"/>
            <a:t>QUESITO 2 – FORMAÇÃO</a:t>
          </a:r>
          <a:endParaRPr lang="en-US"/>
        </a:p>
      </dgm:t>
    </dgm:pt>
    <dgm:pt modelId="{2FA7748D-2D25-4A2A-9ECF-229C64F5FD5A}" type="parTrans" cxnId="{58B8CA1E-5474-4AE2-AEF3-BF107FB01DB0}">
      <dgm:prSet/>
      <dgm:spPr/>
      <dgm:t>
        <a:bodyPr/>
        <a:lstStyle/>
        <a:p>
          <a:endParaRPr lang="en-US"/>
        </a:p>
      </dgm:t>
    </dgm:pt>
    <dgm:pt modelId="{4A800FC2-BDBB-4D90-8283-F33DF2E03C76}" type="sibTrans" cxnId="{58B8CA1E-5474-4AE2-AEF3-BF107FB01DB0}">
      <dgm:prSet/>
      <dgm:spPr/>
      <dgm:t>
        <a:bodyPr/>
        <a:lstStyle/>
        <a:p>
          <a:endParaRPr lang="en-US"/>
        </a:p>
      </dgm:t>
    </dgm:pt>
    <dgm:pt modelId="{5B3EC0CD-A21A-4DCD-B8B1-2A94BCBABC03}">
      <dgm:prSet/>
      <dgm:spPr/>
      <dgm:t>
        <a:bodyPr/>
        <a:lstStyle/>
        <a:p>
          <a:pPr>
            <a:lnSpc>
              <a:spcPct val="100000"/>
            </a:lnSpc>
            <a:defRPr cap="all"/>
          </a:pPr>
          <a:r>
            <a:rPr lang="pt-BR" b="1"/>
            <a:t>QUESITO 3 – IMPACTO</a:t>
          </a:r>
          <a:endParaRPr lang="en-US"/>
        </a:p>
      </dgm:t>
    </dgm:pt>
    <dgm:pt modelId="{1A4A2E93-AC2B-471A-9DE8-F67AD9B6B1E9}" type="parTrans" cxnId="{49CB9F6A-1BB3-4FD4-AE3C-575BD0574230}">
      <dgm:prSet/>
      <dgm:spPr/>
      <dgm:t>
        <a:bodyPr/>
        <a:lstStyle/>
        <a:p>
          <a:endParaRPr lang="en-US"/>
        </a:p>
      </dgm:t>
    </dgm:pt>
    <dgm:pt modelId="{562B0B2C-92F8-4A3B-BD5F-BD6A2AAF9098}" type="sibTrans" cxnId="{49CB9F6A-1BB3-4FD4-AE3C-575BD0574230}">
      <dgm:prSet/>
      <dgm:spPr/>
      <dgm:t>
        <a:bodyPr/>
        <a:lstStyle/>
        <a:p>
          <a:endParaRPr lang="en-US"/>
        </a:p>
      </dgm:t>
    </dgm:pt>
    <dgm:pt modelId="{1FF2BDCA-24F2-4143-B144-77BD88D4FEFD}" type="pres">
      <dgm:prSet presAssocID="{CFEECC29-5A81-48AD-B102-5D5CDD3474D7}" presName="root" presStyleCnt="0">
        <dgm:presLayoutVars>
          <dgm:dir/>
          <dgm:resizeHandles val="exact"/>
        </dgm:presLayoutVars>
      </dgm:prSet>
      <dgm:spPr/>
    </dgm:pt>
    <dgm:pt modelId="{A6E50464-20EC-4D3B-B38C-565A6EC918F3}" type="pres">
      <dgm:prSet presAssocID="{FFD3D79C-C4D1-47F4-8F92-8D109E586560}" presName="compNode" presStyleCnt="0"/>
      <dgm:spPr/>
    </dgm:pt>
    <dgm:pt modelId="{1AC04EBE-1C4F-4E14-B32B-8400AA148B19}" type="pres">
      <dgm:prSet presAssocID="{FFD3D79C-C4D1-47F4-8F92-8D109E586560}" presName="iconBgRect" presStyleLbl="bgShp" presStyleIdx="0" presStyleCnt="3"/>
      <dgm:spPr/>
    </dgm:pt>
    <dgm:pt modelId="{4A7D55B5-EDB8-491E-8A44-F43551350D6C}" type="pres">
      <dgm:prSet presAssocID="{FFD3D79C-C4D1-47F4-8F92-8D109E58656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união"/>
        </a:ext>
      </dgm:extLst>
    </dgm:pt>
    <dgm:pt modelId="{2997D0D2-19F7-4DA8-8CF7-B75942E96C7E}" type="pres">
      <dgm:prSet presAssocID="{FFD3D79C-C4D1-47F4-8F92-8D109E586560}" presName="spaceRect" presStyleCnt="0"/>
      <dgm:spPr/>
    </dgm:pt>
    <dgm:pt modelId="{7391DC4F-5010-41E5-A1D6-6DD3F8C346CD}" type="pres">
      <dgm:prSet presAssocID="{FFD3D79C-C4D1-47F4-8F92-8D109E586560}" presName="textRect" presStyleLbl="revTx" presStyleIdx="0" presStyleCnt="3">
        <dgm:presLayoutVars>
          <dgm:chMax val="1"/>
          <dgm:chPref val="1"/>
        </dgm:presLayoutVars>
      </dgm:prSet>
      <dgm:spPr/>
    </dgm:pt>
    <dgm:pt modelId="{CC783521-0350-46BA-A641-A0ACF55706E2}" type="pres">
      <dgm:prSet presAssocID="{CE44F04B-35E6-4C58-B244-57E468BA3A8D}" presName="sibTrans" presStyleCnt="0"/>
      <dgm:spPr/>
    </dgm:pt>
    <dgm:pt modelId="{49E8B0FA-0E6F-4F68-8E3E-933D09C70C82}" type="pres">
      <dgm:prSet presAssocID="{DEA193FD-35BE-4B71-AC93-0B9D33CFA05F}" presName="compNode" presStyleCnt="0"/>
      <dgm:spPr/>
    </dgm:pt>
    <dgm:pt modelId="{85E3EBBA-FA2C-49E4-89AE-75C015F64E11}" type="pres">
      <dgm:prSet presAssocID="{DEA193FD-35BE-4B71-AC93-0B9D33CFA05F}" presName="iconBgRect" presStyleLbl="bgShp" presStyleIdx="1" presStyleCnt="3"/>
      <dgm:spPr/>
    </dgm:pt>
    <dgm:pt modelId="{B57D3DED-BE7C-4A15-BE84-265AD1FB595F}" type="pres">
      <dgm:prSet presAssocID="{DEA193FD-35BE-4B71-AC93-0B9D33CFA0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fessor"/>
        </a:ext>
      </dgm:extLst>
    </dgm:pt>
    <dgm:pt modelId="{83379877-4EFD-4143-BE55-ABCC67FDBCFD}" type="pres">
      <dgm:prSet presAssocID="{DEA193FD-35BE-4B71-AC93-0B9D33CFA05F}" presName="spaceRect" presStyleCnt="0"/>
      <dgm:spPr/>
    </dgm:pt>
    <dgm:pt modelId="{49B2E38A-100D-491F-85E5-727306AE1A97}" type="pres">
      <dgm:prSet presAssocID="{DEA193FD-35BE-4B71-AC93-0B9D33CFA05F}" presName="textRect" presStyleLbl="revTx" presStyleIdx="1" presStyleCnt="3">
        <dgm:presLayoutVars>
          <dgm:chMax val="1"/>
          <dgm:chPref val="1"/>
        </dgm:presLayoutVars>
      </dgm:prSet>
      <dgm:spPr/>
    </dgm:pt>
    <dgm:pt modelId="{542DC4BE-B1E5-4EF4-85B7-835F4407ED20}" type="pres">
      <dgm:prSet presAssocID="{4A800FC2-BDBB-4D90-8283-F33DF2E03C76}" presName="sibTrans" presStyleCnt="0"/>
      <dgm:spPr/>
    </dgm:pt>
    <dgm:pt modelId="{97840A65-6D94-4724-94B1-0D93EE9F58D3}" type="pres">
      <dgm:prSet presAssocID="{5B3EC0CD-A21A-4DCD-B8B1-2A94BCBABC03}" presName="compNode" presStyleCnt="0"/>
      <dgm:spPr/>
    </dgm:pt>
    <dgm:pt modelId="{C904F1B8-AAEE-4E69-9105-62D5A2B6E24D}" type="pres">
      <dgm:prSet presAssocID="{5B3EC0CD-A21A-4DCD-B8B1-2A94BCBABC03}" presName="iconBgRect" presStyleLbl="bgShp" presStyleIdx="2" presStyleCnt="3"/>
      <dgm:spPr/>
    </dgm:pt>
    <dgm:pt modelId="{97934296-9E28-4A10-A976-ABD0A933A499}" type="pres">
      <dgm:prSet presAssocID="{5B3EC0CD-A21A-4DCD-B8B1-2A94BCBABC0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deo camera"/>
        </a:ext>
      </dgm:extLst>
    </dgm:pt>
    <dgm:pt modelId="{9ADF2182-8CEC-45C8-9078-17F062861C3C}" type="pres">
      <dgm:prSet presAssocID="{5B3EC0CD-A21A-4DCD-B8B1-2A94BCBABC03}" presName="spaceRect" presStyleCnt="0"/>
      <dgm:spPr/>
    </dgm:pt>
    <dgm:pt modelId="{380D4C9F-2FB2-465F-AC9A-810F0CBD860D}" type="pres">
      <dgm:prSet presAssocID="{5B3EC0CD-A21A-4DCD-B8B1-2A94BCBABC03}" presName="textRect" presStyleLbl="revTx" presStyleIdx="2" presStyleCnt="3">
        <dgm:presLayoutVars>
          <dgm:chMax val="1"/>
          <dgm:chPref val="1"/>
        </dgm:presLayoutVars>
      </dgm:prSet>
      <dgm:spPr/>
    </dgm:pt>
  </dgm:ptLst>
  <dgm:cxnLst>
    <dgm:cxn modelId="{6CF9D511-4043-437E-A84C-984A18E56E20}" type="presOf" srcId="{CFEECC29-5A81-48AD-B102-5D5CDD3474D7}" destId="{1FF2BDCA-24F2-4143-B144-77BD88D4FEFD}" srcOrd="0" destOrd="0" presId="urn:microsoft.com/office/officeart/2018/5/layout/IconCircleLabelList"/>
    <dgm:cxn modelId="{85B93C1A-8344-4658-BF2D-A8B79698AF5F}" type="presOf" srcId="{FFD3D79C-C4D1-47F4-8F92-8D109E586560}" destId="{7391DC4F-5010-41E5-A1D6-6DD3F8C346CD}" srcOrd="0" destOrd="0" presId="urn:microsoft.com/office/officeart/2018/5/layout/IconCircleLabelList"/>
    <dgm:cxn modelId="{58B8CA1E-5474-4AE2-AEF3-BF107FB01DB0}" srcId="{CFEECC29-5A81-48AD-B102-5D5CDD3474D7}" destId="{DEA193FD-35BE-4B71-AC93-0B9D33CFA05F}" srcOrd="1" destOrd="0" parTransId="{2FA7748D-2D25-4A2A-9ECF-229C64F5FD5A}" sibTransId="{4A800FC2-BDBB-4D90-8283-F33DF2E03C76}"/>
    <dgm:cxn modelId="{49CB9F6A-1BB3-4FD4-AE3C-575BD0574230}" srcId="{CFEECC29-5A81-48AD-B102-5D5CDD3474D7}" destId="{5B3EC0CD-A21A-4DCD-B8B1-2A94BCBABC03}" srcOrd="2" destOrd="0" parTransId="{1A4A2E93-AC2B-471A-9DE8-F67AD9B6B1E9}" sibTransId="{562B0B2C-92F8-4A3B-BD5F-BD6A2AAF9098}"/>
    <dgm:cxn modelId="{CA13DFA2-F49E-4879-AFDB-19D90C09A905}" srcId="{CFEECC29-5A81-48AD-B102-5D5CDD3474D7}" destId="{FFD3D79C-C4D1-47F4-8F92-8D109E586560}" srcOrd="0" destOrd="0" parTransId="{E4DE4D4A-90CC-4039-82E5-1D34D46C2501}" sibTransId="{CE44F04B-35E6-4C58-B244-57E468BA3A8D}"/>
    <dgm:cxn modelId="{F4B1A9B6-9C1A-4997-AEFD-7C6A7644F42E}" type="presOf" srcId="{DEA193FD-35BE-4B71-AC93-0B9D33CFA05F}" destId="{49B2E38A-100D-491F-85E5-727306AE1A97}" srcOrd="0" destOrd="0" presId="urn:microsoft.com/office/officeart/2018/5/layout/IconCircleLabelList"/>
    <dgm:cxn modelId="{559AD2E1-CBFE-48B2-8AE6-F7D53539647D}" type="presOf" srcId="{5B3EC0CD-A21A-4DCD-B8B1-2A94BCBABC03}" destId="{380D4C9F-2FB2-465F-AC9A-810F0CBD860D}" srcOrd="0" destOrd="0" presId="urn:microsoft.com/office/officeart/2018/5/layout/IconCircleLabelList"/>
    <dgm:cxn modelId="{14588B6C-5754-4054-BE02-9089ECA660DB}" type="presParOf" srcId="{1FF2BDCA-24F2-4143-B144-77BD88D4FEFD}" destId="{A6E50464-20EC-4D3B-B38C-565A6EC918F3}" srcOrd="0" destOrd="0" presId="urn:microsoft.com/office/officeart/2018/5/layout/IconCircleLabelList"/>
    <dgm:cxn modelId="{C42712F4-DE76-4ECA-A932-2F5014A5692C}" type="presParOf" srcId="{A6E50464-20EC-4D3B-B38C-565A6EC918F3}" destId="{1AC04EBE-1C4F-4E14-B32B-8400AA148B19}" srcOrd="0" destOrd="0" presId="urn:microsoft.com/office/officeart/2018/5/layout/IconCircleLabelList"/>
    <dgm:cxn modelId="{E3CCEA21-216B-49A5-BBBD-DB13F0210E27}" type="presParOf" srcId="{A6E50464-20EC-4D3B-B38C-565A6EC918F3}" destId="{4A7D55B5-EDB8-491E-8A44-F43551350D6C}" srcOrd="1" destOrd="0" presId="urn:microsoft.com/office/officeart/2018/5/layout/IconCircleLabelList"/>
    <dgm:cxn modelId="{CBFF8417-46B5-4CF0-B90D-9CF90569542F}" type="presParOf" srcId="{A6E50464-20EC-4D3B-B38C-565A6EC918F3}" destId="{2997D0D2-19F7-4DA8-8CF7-B75942E96C7E}" srcOrd="2" destOrd="0" presId="urn:microsoft.com/office/officeart/2018/5/layout/IconCircleLabelList"/>
    <dgm:cxn modelId="{69265572-170B-4C1D-BF0C-A70BAEC651C5}" type="presParOf" srcId="{A6E50464-20EC-4D3B-B38C-565A6EC918F3}" destId="{7391DC4F-5010-41E5-A1D6-6DD3F8C346CD}" srcOrd="3" destOrd="0" presId="urn:microsoft.com/office/officeart/2018/5/layout/IconCircleLabelList"/>
    <dgm:cxn modelId="{1E2D861A-7D42-4A90-85E7-AE7DACD9DE70}" type="presParOf" srcId="{1FF2BDCA-24F2-4143-B144-77BD88D4FEFD}" destId="{CC783521-0350-46BA-A641-A0ACF55706E2}" srcOrd="1" destOrd="0" presId="urn:microsoft.com/office/officeart/2018/5/layout/IconCircleLabelList"/>
    <dgm:cxn modelId="{5D1CABAB-5ECB-4A10-9EBE-678BD7E02928}" type="presParOf" srcId="{1FF2BDCA-24F2-4143-B144-77BD88D4FEFD}" destId="{49E8B0FA-0E6F-4F68-8E3E-933D09C70C82}" srcOrd="2" destOrd="0" presId="urn:microsoft.com/office/officeart/2018/5/layout/IconCircleLabelList"/>
    <dgm:cxn modelId="{DEF87A9A-6F0D-4F73-A85B-02A8F9E7C100}" type="presParOf" srcId="{49E8B0FA-0E6F-4F68-8E3E-933D09C70C82}" destId="{85E3EBBA-FA2C-49E4-89AE-75C015F64E11}" srcOrd="0" destOrd="0" presId="urn:microsoft.com/office/officeart/2018/5/layout/IconCircleLabelList"/>
    <dgm:cxn modelId="{20D7A070-3880-4393-9389-1EA319E73818}" type="presParOf" srcId="{49E8B0FA-0E6F-4F68-8E3E-933D09C70C82}" destId="{B57D3DED-BE7C-4A15-BE84-265AD1FB595F}" srcOrd="1" destOrd="0" presId="urn:microsoft.com/office/officeart/2018/5/layout/IconCircleLabelList"/>
    <dgm:cxn modelId="{61ED163F-3102-44A4-9993-6CB2EC90D7CF}" type="presParOf" srcId="{49E8B0FA-0E6F-4F68-8E3E-933D09C70C82}" destId="{83379877-4EFD-4143-BE55-ABCC67FDBCFD}" srcOrd="2" destOrd="0" presId="urn:microsoft.com/office/officeart/2018/5/layout/IconCircleLabelList"/>
    <dgm:cxn modelId="{BC3C81DA-E79D-4FCC-AD4A-A6598399A394}" type="presParOf" srcId="{49E8B0FA-0E6F-4F68-8E3E-933D09C70C82}" destId="{49B2E38A-100D-491F-85E5-727306AE1A97}" srcOrd="3" destOrd="0" presId="urn:microsoft.com/office/officeart/2018/5/layout/IconCircleLabelList"/>
    <dgm:cxn modelId="{AD014682-FCFC-468A-A6DF-5BB21B06407B}" type="presParOf" srcId="{1FF2BDCA-24F2-4143-B144-77BD88D4FEFD}" destId="{542DC4BE-B1E5-4EF4-85B7-835F4407ED20}" srcOrd="3" destOrd="0" presId="urn:microsoft.com/office/officeart/2018/5/layout/IconCircleLabelList"/>
    <dgm:cxn modelId="{131D0153-C0A0-4DA9-A917-3EFE306A11D0}" type="presParOf" srcId="{1FF2BDCA-24F2-4143-B144-77BD88D4FEFD}" destId="{97840A65-6D94-4724-94B1-0D93EE9F58D3}" srcOrd="4" destOrd="0" presId="urn:microsoft.com/office/officeart/2018/5/layout/IconCircleLabelList"/>
    <dgm:cxn modelId="{3B645D5F-C716-42E7-8FE2-5AA7B139F206}" type="presParOf" srcId="{97840A65-6D94-4724-94B1-0D93EE9F58D3}" destId="{C904F1B8-AAEE-4E69-9105-62D5A2B6E24D}" srcOrd="0" destOrd="0" presId="urn:microsoft.com/office/officeart/2018/5/layout/IconCircleLabelList"/>
    <dgm:cxn modelId="{09DB3D6E-5372-41E8-A006-6F0855A7329B}" type="presParOf" srcId="{97840A65-6D94-4724-94B1-0D93EE9F58D3}" destId="{97934296-9E28-4A10-A976-ABD0A933A499}" srcOrd="1" destOrd="0" presId="urn:microsoft.com/office/officeart/2018/5/layout/IconCircleLabelList"/>
    <dgm:cxn modelId="{13BEAF39-2D95-4A39-AC4B-08B3C16B71E1}" type="presParOf" srcId="{97840A65-6D94-4724-94B1-0D93EE9F58D3}" destId="{9ADF2182-8CEC-45C8-9078-17F062861C3C}" srcOrd="2" destOrd="0" presId="urn:microsoft.com/office/officeart/2018/5/layout/IconCircleLabelList"/>
    <dgm:cxn modelId="{64CAAF67-D6AD-4782-94BA-C5D7CAF6831A}" type="presParOf" srcId="{97840A65-6D94-4724-94B1-0D93EE9F58D3}" destId="{380D4C9F-2FB2-465F-AC9A-810F0CBD860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9BEB33-FC5A-40D0-BD0E-BCCADA72ED5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pt-BR"/>
        </a:p>
      </dgm:t>
    </dgm:pt>
    <dgm:pt modelId="{6868D3ED-7C14-4919-BB34-B7DE5F1AF121}">
      <dgm:prSet phldrT="[Texto]"/>
      <dgm:spPr/>
      <dgm:t>
        <a:bodyPr/>
        <a:lstStyle/>
        <a:p>
          <a:r>
            <a:rPr lang="pt-BR" dirty="0"/>
            <a:t>Ao longo prazo (até 2030) – Ser o PPG em Gestão Pública reconhecimento no Brasil</a:t>
          </a:r>
        </a:p>
      </dgm:t>
    </dgm:pt>
    <dgm:pt modelId="{D094DC53-05BE-4554-A0E8-2B693C47676C}" type="parTrans" cxnId="{722CA154-CA99-414B-B733-310A8CAB7A0B}">
      <dgm:prSet/>
      <dgm:spPr/>
      <dgm:t>
        <a:bodyPr/>
        <a:lstStyle/>
        <a:p>
          <a:endParaRPr lang="pt-BR"/>
        </a:p>
      </dgm:t>
    </dgm:pt>
    <dgm:pt modelId="{29362514-6CDA-465E-9F14-6BA9509A0C45}" type="sibTrans" cxnId="{722CA154-CA99-414B-B733-310A8CAB7A0B}">
      <dgm:prSet/>
      <dgm:spPr/>
      <dgm:t>
        <a:bodyPr/>
        <a:lstStyle/>
        <a:p>
          <a:endParaRPr lang="pt-BR"/>
        </a:p>
      </dgm:t>
    </dgm:pt>
    <dgm:pt modelId="{C382B277-09A9-45B3-9845-6A448FED9777}">
      <dgm:prSet phldrT="[Texto]"/>
      <dgm:spPr/>
      <dgm:t>
        <a:bodyPr/>
        <a:lstStyle/>
        <a:p>
          <a:r>
            <a:rPr lang="pt-BR" dirty="0"/>
            <a:t>A médio prazo (até 2023) – abrir o primeiro curso de Doutorado Profissional em Gestão Pública, no sul do Brasil</a:t>
          </a:r>
        </a:p>
      </dgm:t>
    </dgm:pt>
    <dgm:pt modelId="{BE5CBD1D-1B3D-4F0C-A62B-AD66FEB03951}" type="parTrans" cxnId="{F63D0F41-E6C8-40E7-89DA-A49EAE35E230}">
      <dgm:prSet/>
      <dgm:spPr/>
      <dgm:t>
        <a:bodyPr/>
        <a:lstStyle/>
        <a:p>
          <a:endParaRPr lang="pt-BR"/>
        </a:p>
      </dgm:t>
    </dgm:pt>
    <dgm:pt modelId="{6F9FC255-D1E0-4D79-95BC-B5C1CA797C1F}" type="sibTrans" cxnId="{F63D0F41-E6C8-40E7-89DA-A49EAE35E230}">
      <dgm:prSet/>
      <dgm:spPr/>
      <dgm:t>
        <a:bodyPr/>
        <a:lstStyle/>
        <a:p>
          <a:endParaRPr lang="pt-BR"/>
        </a:p>
      </dgm:t>
    </dgm:pt>
    <dgm:pt modelId="{2673547D-507E-40D1-A74B-9EC144EC31FD}">
      <dgm:prSet phldrT="[Texto]"/>
      <dgm:spPr/>
      <dgm:t>
        <a:bodyPr/>
        <a:lstStyle/>
        <a:p>
          <a:r>
            <a:rPr lang="pt-BR" dirty="0"/>
            <a:t>A curto prazo (até 2021) – consolidar o programa perante a Capes</a:t>
          </a:r>
        </a:p>
      </dgm:t>
    </dgm:pt>
    <dgm:pt modelId="{3F0A5232-4438-4F3F-AEA8-184631B5E888}" type="parTrans" cxnId="{50CFB98C-5858-4AD2-B46D-6569E27B31AA}">
      <dgm:prSet/>
      <dgm:spPr/>
      <dgm:t>
        <a:bodyPr/>
        <a:lstStyle/>
        <a:p>
          <a:endParaRPr lang="pt-BR"/>
        </a:p>
      </dgm:t>
    </dgm:pt>
    <dgm:pt modelId="{E8E6235D-2610-49D0-85BE-718DF4CB70CA}" type="sibTrans" cxnId="{50CFB98C-5858-4AD2-B46D-6569E27B31AA}">
      <dgm:prSet/>
      <dgm:spPr/>
      <dgm:t>
        <a:bodyPr/>
        <a:lstStyle/>
        <a:p>
          <a:endParaRPr lang="pt-BR"/>
        </a:p>
      </dgm:t>
    </dgm:pt>
    <dgm:pt modelId="{D8AF3B8B-3457-4221-BC15-00C8296D87E7}" type="pres">
      <dgm:prSet presAssocID="{2F9BEB33-FC5A-40D0-BD0E-BCCADA72ED5A}" presName="CompostProcess" presStyleCnt="0">
        <dgm:presLayoutVars>
          <dgm:dir/>
          <dgm:resizeHandles val="exact"/>
        </dgm:presLayoutVars>
      </dgm:prSet>
      <dgm:spPr/>
    </dgm:pt>
    <dgm:pt modelId="{939AE8CB-160B-4E8F-8511-A5F359140B4F}" type="pres">
      <dgm:prSet presAssocID="{2F9BEB33-FC5A-40D0-BD0E-BCCADA72ED5A}" presName="arrow" presStyleLbl="bgShp" presStyleIdx="0" presStyleCnt="1" custLinFactNeighborX="121" custLinFactNeighborY="-155"/>
      <dgm:spPr/>
    </dgm:pt>
    <dgm:pt modelId="{25E0CCB8-E304-4DFE-8A1C-D967827D0ACD}" type="pres">
      <dgm:prSet presAssocID="{2F9BEB33-FC5A-40D0-BD0E-BCCADA72ED5A}" presName="linearProcess" presStyleCnt="0"/>
      <dgm:spPr/>
    </dgm:pt>
    <dgm:pt modelId="{CEBD1EA0-2DE8-46CD-8E1B-A80BA07616E6}" type="pres">
      <dgm:prSet presAssocID="{6868D3ED-7C14-4919-BB34-B7DE5F1AF121}" presName="textNode" presStyleLbl="node1" presStyleIdx="0" presStyleCnt="3" custLinFactX="199056" custLinFactNeighborX="200000" custLinFactNeighborY="-1849">
        <dgm:presLayoutVars>
          <dgm:bulletEnabled val="1"/>
        </dgm:presLayoutVars>
      </dgm:prSet>
      <dgm:spPr/>
    </dgm:pt>
    <dgm:pt modelId="{FB9A637F-891C-455D-985B-F334A829C82A}" type="pres">
      <dgm:prSet presAssocID="{29362514-6CDA-465E-9F14-6BA9509A0C45}" presName="sibTrans" presStyleCnt="0"/>
      <dgm:spPr/>
    </dgm:pt>
    <dgm:pt modelId="{3648C214-1712-4022-9D22-D185DA32BD1B}" type="pres">
      <dgm:prSet presAssocID="{C382B277-09A9-45B3-9845-6A448FED9777}" presName="textNode" presStyleLbl="node1" presStyleIdx="1" presStyleCnt="3">
        <dgm:presLayoutVars>
          <dgm:bulletEnabled val="1"/>
        </dgm:presLayoutVars>
      </dgm:prSet>
      <dgm:spPr/>
    </dgm:pt>
    <dgm:pt modelId="{69F7FF7F-A803-495F-A60B-306880A27F28}" type="pres">
      <dgm:prSet presAssocID="{6F9FC255-D1E0-4D79-95BC-B5C1CA797C1F}" presName="sibTrans" presStyleCnt="0"/>
      <dgm:spPr/>
    </dgm:pt>
    <dgm:pt modelId="{E12F33A6-EE10-4EE7-ADA9-DD8BD2C19A2A}" type="pres">
      <dgm:prSet presAssocID="{2673547D-507E-40D1-A74B-9EC144EC31FD}" presName="textNode" presStyleLbl="node1" presStyleIdx="2" presStyleCnt="3" custLinFactX="-199055" custLinFactNeighborX="-200000" custLinFactNeighborY="774">
        <dgm:presLayoutVars>
          <dgm:bulletEnabled val="1"/>
        </dgm:presLayoutVars>
      </dgm:prSet>
      <dgm:spPr/>
    </dgm:pt>
  </dgm:ptLst>
  <dgm:cxnLst>
    <dgm:cxn modelId="{F63D0F41-E6C8-40E7-89DA-A49EAE35E230}" srcId="{2F9BEB33-FC5A-40D0-BD0E-BCCADA72ED5A}" destId="{C382B277-09A9-45B3-9845-6A448FED9777}" srcOrd="1" destOrd="0" parTransId="{BE5CBD1D-1B3D-4F0C-A62B-AD66FEB03951}" sibTransId="{6F9FC255-D1E0-4D79-95BC-B5C1CA797C1F}"/>
    <dgm:cxn modelId="{722CA154-CA99-414B-B733-310A8CAB7A0B}" srcId="{2F9BEB33-FC5A-40D0-BD0E-BCCADA72ED5A}" destId="{6868D3ED-7C14-4919-BB34-B7DE5F1AF121}" srcOrd="0" destOrd="0" parTransId="{D094DC53-05BE-4554-A0E8-2B693C47676C}" sibTransId="{29362514-6CDA-465E-9F14-6BA9509A0C45}"/>
    <dgm:cxn modelId="{7EAD4059-D11B-4332-B0D3-5D6C014F746E}" type="presOf" srcId="{2F9BEB33-FC5A-40D0-BD0E-BCCADA72ED5A}" destId="{D8AF3B8B-3457-4221-BC15-00C8296D87E7}" srcOrd="0" destOrd="0" presId="urn:microsoft.com/office/officeart/2005/8/layout/hProcess9"/>
    <dgm:cxn modelId="{50CFB98C-5858-4AD2-B46D-6569E27B31AA}" srcId="{2F9BEB33-FC5A-40D0-BD0E-BCCADA72ED5A}" destId="{2673547D-507E-40D1-A74B-9EC144EC31FD}" srcOrd="2" destOrd="0" parTransId="{3F0A5232-4438-4F3F-AEA8-184631B5E888}" sibTransId="{E8E6235D-2610-49D0-85BE-718DF4CB70CA}"/>
    <dgm:cxn modelId="{405153B5-AF9A-4759-AEC9-0F1FF14F7630}" type="presOf" srcId="{C382B277-09A9-45B3-9845-6A448FED9777}" destId="{3648C214-1712-4022-9D22-D185DA32BD1B}" srcOrd="0" destOrd="0" presId="urn:microsoft.com/office/officeart/2005/8/layout/hProcess9"/>
    <dgm:cxn modelId="{BD5357DE-6544-4540-8284-3160AC50902F}" type="presOf" srcId="{2673547D-507E-40D1-A74B-9EC144EC31FD}" destId="{E12F33A6-EE10-4EE7-ADA9-DD8BD2C19A2A}" srcOrd="0" destOrd="0" presId="urn:microsoft.com/office/officeart/2005/8/layout/hProcess9"/>
    <dgm:cxn modelId="{F129FBF6-3107-47E5-A5B9-5AEBB442B114}" type="presOf" srcId="{6868D3ED-7C14-4919-BB34-B7DE5F1AF121}" destId="{CEBD1EA0-2DE8-46CD-8E1B-A80BA07616E6}" srcOrd="0" destOrd="0" presId="urn:microsoft.com/office/officeart/2005/8/layout/hProcess9"/>
    <dgm:cxn modelId="{00880C20-A852-44AA-921A-EA9F03247FA0}" type="presParOf" srcId="{D8AF3B8B-3457-4221-BC15-00C8296D87E7}" destId="{939AE8CB-160B-4E8F-8511-A5F359140B4F}" srcOrd="0" destOrd="0" presId="urn:microsoft.com/office/officeart/2005/8/layout/hProcess9"/>
    <dgm:cxn modelId="{B8CBD0A7-297D-4DE8-9A69-4B57B63DA054}" type="presParOf" srcId="{D8AF3B8B-3457-4221-BC15-00C8296D87E7}" destId="{25E0CCB8-E304-4DFE-8A1C-D967827D0ACD}" srcOrd="1" destOrd="0" presId="urn:microsoft.com/office/officeart/2005/8/layout/hProcess9"/>
    <dgm:cxn modelId="{889B35F4-2EA9-45F0-977D-466183E06CC4}" type="presParOf" srcId="{25E0CCB8-E304-4DFE-8A1C-D967827D0ACD}" destId="{CEBD1EA0-2DE8-46CD-8E1B-A80BA07616E6}" srcOrd="0" destOrd="0" presId="urn:microsoft.com/office/officeart/2005/8/layout/hProcess9"/>
    <dgm:cxn modelId="{21B1A789-7B5B-4F99-AAA3-EAB0EAE6B286}" type="presParOf" srcId="{25E0CCB8-E304-4DFE-8A1C-D967827D0ACD}" destId="{FB9A637F-891C-455D-985B-F334A829C82A}" srcOrd="1" destOrd="0" presId="urn:microsoft.com/office/officeart/2005/8/layout/hProcess9"/>
    <dgm:cxn modelId="{3B5C1407-F5AA-40F9-9730-EFD52A011F0B}" type="presParOf" srcId="{25E0CCB8-E304-4DFE-8A1C-D967827D0ACD}" destId="{3648C214-1712-4022-9D22-D185DA32BD1B}" srcOrd="2" destOrd="0" presId="urn:microsoft.com/office/officeart/2005/8/layout/hProcess9"/>
    <dgm:cxn modelId="{608AE442-4C5A-47E9-9EE0-098766D1D9F2}" type="presParOf" srcId="{25E0CCB8-E304-4DFE-8A1C-D967827D0ACD}" destId="{69F7FF7F-A803-495F-A60B-306880A27F28}" srcOrd="3" destOrd="0" presId="urn:microsoft.com/office/officeart/2005/8/layout/hProcess9"/>
    <dgm:cxn modelId="{6E8389B0-3983-46B6-AA1B-2B63ADCE2840}" type="presParOf" srcId="{25E0CCB8-E304-4DFE-8A1C-D967827D0ACD}" destId="{E12F33A6-EE10-4EE7-ADA9-DD8BD2C19A2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C2A0E4-DDD3-493F-8AAF-5765719B8DD2}" type="doc">
      <dgm:prSet loTypeId="urn:microsoft.com/office/officeart/2016/7/layout/RepeatingBendingProcessNew" loCatId="process" qsTypeId="urn:microsoft.com/office/officeart/2005/8/quickstyle/simple4" qsCatId="simple" csTypeId="urn:microsoft.com/office/officeart/2005/8/colors/colorful5" csCatId="colorful"/>
      <dgm:spPr/>
      <dgm:t>
        <a:bodyPr/>
        <a:lstStyle/>
        <a:p>
          <a:endParaRPr lang="en-US"/>
        </a:p>
      </dgm:t>
    </dgm:pt>
    <dgm:pt modelId="{B3DFC984-8CBE-468B-BE68-C26A40BF838C}">
      <dgm:prSet/>
      <dgm:spPr/>
      <dgm:t>
        <a:bodyPr/>
        <a:lstStyle/>
        <a:p>
          <a:r>
            <a:rPr lang="pt-BR"/>
            <a:t>Produção Bibliográfica com discentes: 216</a:t>
          </a:r>
          <a:endParaRPr lang="en-US"/>
        </a:p>
      </dgm:t>
    </dgm:pt>
    <dgm:pt modelId="{26095F55-B5DC-44CD-B5AE-9C0BD6753453}" type="parTrans" cxnId="{294A9609-6661-4279-9ACE-ABAD8A4B939C}">
      <dgm:prSet/>
      <dgm:spPr/>
      <dgm:t>
        <a:bodyPr/>
        <a:lstStyle/>
        <a:p>
          <a:endParaRPr lang="en-US"/>
        </a:p>
      </dgm:t>
    </dgm:pt>
    <dgm:pt modelId="{71EDCCC7-42F4-404A-A675-F8789181599E}" type="sibTrans" cxnId="{294A9609-6661-4279-9ACE-ABAD8A4B939C}">
      <dgm:prSet/>
      <dgm:spPr/>
      <dgm:t>
        <a:bodyPr/>
        <a:lstStyle/>
        <a:p>
          <a:endParaRPr lang="en-US"/>
        </a:p>
      </dgm:t>
    </dgm:pt>
    <dgm:pt modelId="{D1DC9E28-BEDD-4F55-BDE7-BAA8A0F2F3C8}">
      <dgm:prSet/>
      <dgm:spPr/>
      <dgm:t>
        <a:bodyPr/>
        <a:lstStyle/>
        <a:p>
          <a:r>
            <a:rPr lang="pt-BR"/>
            <a:t>Produção Bibliográfica sem discentes: 839</a:t>
          </a:r>
          <a:endParaRPr lang="en-US"/>
        </a:p>
      </dgm:t>
    </dgm:pt>
    <dgm:pt modelId="{C22C9507-B31A-4DFC-B9DD-762FCF4A711F}" type="parTrans" cxnId="{2E674652-E173-4858-BF12-DC5311E3D0BB}">
      <dgm:prSet/>
      <dgm:spPr/>
      <dgm:t>
        <a:bodyPr/>
        <a:lstStyle/>
        <a:p>
          <a:endParaRPr lang="en-US"/>
        </a:p>
      </dgm:t>
    </dgm:pt>
    <dgm:pt modelId="{12A176A6-D709-4484-AEE0-5E32CA049382}" type="sibTrans" cxnId="{2E674652-E173-4858-BF12-DC5311E3D0BB}">
      <dgm:prSet/>
      <dgm:spPr/>
      <dgm:t>
        <a:bodyPr/>
        <a:lstStyle/>
        <a:p>
          <a:endParaRPr lang="en-US"/>
        </a:p>
      </dgm:t>
    </dgm:pt>
    <dgm:pt modelId="{96A5BE86-90A2-4EEE-91CC-549FF97CC929}">
      <dgm:prSet/>
      <dgm:spPr/>
      <dgm:t>
        <a:bodyPr/>
        <a:lstStyle/>
        <a:p>
          <a:r>
            <a:rPr lang="pt-BR"/>
            <a:t>Percentual da produção bibliográfica com discentes em relação ao total da produção: 20,47%</a:t>
          </a:r>
          <a:endParaRPr lang="en-US"/>
        </a:p>
      </dgm:t>
    </dgm:pt>
    <dgm:pt modelId="{AADE7672-AB02-4240-96DE-BD68F0EB0A39}" type="parTrans" cxnId="{FB2903F7-4532-4E31-98D1-0DFE8D65D4A9}">
      <dgm:prSet/>
      <dgm:spPr/>
      <dgm:t>
        <a:bodyPr/>
        <a:lstStyle/>
        <a:p>
          <a:endParaRPr lang="en-US"/>
        </a:p>
      </dgm:t>
    </dgm:pt>
    <dgm:pt modelId="{6A5C8D4D-32DE-44AE-BF2A-9E8E166F34C1}" type="sibTrans" cxnId="{FB2903F7-4532-4E31-98D1-0DFE8D65D4A9}">
      <dgm:prSet/>
      <dgm:spPr/>
      <dgm:t>
        <a:bodyPr/>
        <a:lstStyle/>
        <a:p>
          <a:endParaRPr lang="en-US"/>
        </a:p>
      </dgm:t>
    </dgm:pt>
    <dgm:pt modelId="{648E1E56-1CBF-437F-8648-1B3861FF2535}">
      <dgm:prSet/>
      <dgm:spPr/>
      <dgm:t>
        <a:bodyPr/>
        <a:lstStyle/>
        <a:p>
          <a:r>
            <a:rPr lang="pt-BR"/>
            <a:t>Produção técnica com discentes: 26</a:t>
          </a:r>
          <a:endParaRPr lang="en-US"/>
        </a:p>
      </dgm:t>
    </dgm:pt>
    <dgm:pt modelId="{2CF5D26E-C307-413E-B930-7EABD3B27414}" type="parTrans" cxnId="{6281703A-F981-41F6-AFE4-1586AC746E29}">
      <dgm:prSet/>
      <dgm:spPr/>
      <dgm:t>
        <a:bodyPr/>
        <a:lstStyle/>
        <a:p>
          <a:endParaRPr lang="en-US"/>
        </a:p>
      </dgm:t>
    </dgm:pt>
    <dgm:pt modelId="{D4F17977-F93C-42A2-8E4B-6A8068B77364}" type="sibTrans" cxnId="{6281703A-F981-41F6-AFE4-1586AC746E29}">
      <dgm:prSet/>
      <dgm:spPr/>
      <dgm:t>
        <a:bodyPr/>
        <a:lstStyle/>
        <a:p>
          <a:endParaRPr lang="en-US"/>
        </a:p>
      </dgm:t>
    </dgm:pt>
    <dgm:pt modelId="{B42B992B-728A-4D27-9359-D0BC39ACD258}">
      <dgm:prSet/>
      <dgm:spPr/>
      <dgm:t>
        <a:bodyPr/>
        <a:lstStyle/>
        <a:p>
          <a:r>
            <a:rPr lang="pt-BR"/>
            <a:t>Produção técnica sem participação dos discentes: 1.047</a:t>
          </a:r>
          <a:endParaRPr lang="en-US"/>
        </a:p>
      </dgm:t>
    </dgm:pt>
    <dgm:pt modelId="{460A70ED-23F8-40F6-8148-20714612D5BE}" type="parTrans" cxnId="{090BD6D7-7FB2-485F-B6D7-547E4D389A69}">
      <dgm:prSet/>
      <dgm:spPr/>
      <dgm:t>
        <a:bodyPr/>
        <a:lstStyle/>
        <a:p>
          <a:endParaRPr lang="en-US"/>
        </a:p>
      </dgm:t>
    </dgm:pt>
    <dgm:pt modelId="{2C9761D3-1CEB-47A7-848E-4E066A9EE6DB}" type="sibTrans" cxnId="{090BD6D7-7FB2-485F-B6D7-547E4D389A69}">
      <dgm:prSet/>
      <dgm:spPr/>
      <dgm:t>
        <a:bodyPr/>
        <a:lstStyle/>
        <a:p>
          <a:endParaRPr lang="en-US"/>
        </a:p>
      </dgm:t>
    </dgm:pt>
    <dgm:pt modelId="{151FDAEB-CC25-41EC-BD15-4E783BE32A08}">
      <dgm:prSet/>
      <dgm:spPr/>
      <dgm:t>
        <a:bodyPr/>
        <a:lstStyle/>
        <a:p>
          <a:r>
            <a:rPr lang="pt-BR"/>
            <a:t>Percentual da produção técnica com discentes em relação ao total da produção: 2,42%</a:t>
          </a:r>
          <a:endParaRPr lang="en-US"/>
        </a:p>
      </dgm:t>
    </dgm:pt>
    <dgm:pt modelId="{CB8ECC9C-B00F-4B25-A36A-4F94FF93B684}" type="parTrans" cxnId="{5861ED60-24E8-45A9-921F-B7FEF28E41BF}">
      <dgm:prSet/>
      <dgm:spPr/>
      <dgm:t>
        <a:bodyPr/>
        <a:lstStyle/>
        <a:p>
          <a:endParaRPr lang="en-US"/>
        </a:p>
      </dgm:t>
    </dgm:pt>
    <dgm:pt modelId="{E89B81CD-E05C-47A2-8114-92FF5F0F9EDD}" type="sibTrans" cxnId="{5861ED60-24E8-45A9-921F-B7FEF28E41BF}">
      <dgm:prSet/>
      <dgm:spPr/>
      <dgm:t>
        <a:bodyPr/>
        <a:lstStyle/>
        <a:p>
          <a:endParaRPr lang="en-US"/>
        </a:p>
      </dgm:t>
    </dgm:pt>
    <dgm:pt modelId="{30A173FE-6253-4483-BF35-E49399C01F1A}" type="pres">
      <dgm:prSet presAssocID="{96C2A0E4-DDD3-493F-8AAF-5765719B8DD2}" presName="Name0" presStyleCnt="0">
        <dgm:presLayoutVars>
          <dgm:dir/>
          <dgm:resizeHandles val="exact"/>
        </dgm:presLayoutVars>
      </dgm:prSet>
      <dgm:spPr/>
    </dgm:pt>
    <dgm:pt modelId="{9183F92D-0928-44D1-9CDD-4BD797DF04EE}" type="pres">
      <dgm:prSet presAssocID="{B3DFC984-8CBE-468B-BE68-C26A40BF838C}" presName="node" presStyleLbl="node1" presStyleIdx="0" presStyleCnt="6">
        <dgm:presLayoutVars>
          <dgm:bulletEnabled val="1"/>
        </dgm:presLayoutVars>
      </dgm:prSet>
      <dgm:spPr/>
    </dgm:pt>
    <dgm:pt modelId="{E40E7387-50F3-4194-8B4B-63CE210613EF}" type="pres">
      <dgm:prSet presAssocID="{71EDCCC7-42F4-404A-A675-F8789181599E}" presName="sibTrans" presStyleLbl="sibTrans1D1" presStyleIdx="0" presStyleCnt="5"/>
      <dgm:spPr/>
    </dgm:pt>
    <dgm:pt modelId="{375A9732-6CBE-4A0B-BC59-1B4E0F8627B4}" type="pres">
      <dgm:prSet presAssocID="{71EDCCC7-42F4-404A-A675-F8789181599E}" presName="connectorText" presStyleLbl="sibTrans1D1" presStyleIdx="0" presStyleCnt="5"/>
      <dgm:spPr/>
    </dgm:pt>
    <dgm:pt modelId="{5023E910-9D83-4193-AD2F-206C9554288D}" type="pres">
      <dgm:prSet presAssocID="{D1DC9E28-BEDD-4F55-BDE7-BAA8A0F2F3C8}" presName="node" presStyleLbl="node1" presStyleIdx="1" presStyleCnt="6">
        <dgm:presLayoutVars>
          <dgm:bulletEnabled val="1"/>
        </dgm:presLayoutVars>
      </dgm:prSet>
      <dgm:spPr/>
    </dgm:pt>
    <dgm:pt modelId="{BBFCF593-D5E0-4718-AD73-F6E06635CFA8}" type="pres">
      <dgm:prSet presAssocID="{12A176A6-D709-4484-AEE0-5E32CA049382}" presName="sibTrans" presStyleLbl="sibTrans1D1" presStyleIdx="1" presStyleCnt="5"/>
      <dgm:spPr/>
    </dgm:pt>
    <dgm:pt modelId="{34156D15-E755-4AB6-8A4C-7E6484169A20}" type="pres">
      <dgm:prSet presAssocID="{12A176A6-D709-4484-AEE0-5E32CA049382}" presName="connectorText" presStyleLbl="sibTrans1D1" presStyleIdx="1" presStyleCnt="5"/>
      <dgm:spPr/>
    </dgm:pt>
    <dgm:pt modelId="{297CF35B-DCE1-452E-AE34-2CA6C764BCA4}" type="pres">
      <dgm:prSet presAssocID="{96A5BE86-90A2-4EEE-91CC-549FF97CC929}" presName="node" presStyleLbl="node1" presStyleIdx="2" presStyleCnt="6">
        <dgm:presLayoutVars>
          <dgm:bulletEnabled val="1"/>
        </dgm:presLayoutVars>
      </dgm:prSet>
      <dgm:spPr/>
    </dgm:pt>
    <dgm:pt modelId="{C2F7140D-0048-44CB-B868-F32F3A1B64CF}" type="pres">
      <dgm:prSet presAssocID="{6A5C8D4D-32DE-44AE-BF2A-9E8E166F34C1}" presName="sibTrans" presStyleLbl="sibTrans1D1" presStyleIdx="2" presStyleCnt="5"/>
      <dgm:spPr/>
    </dgm:pt>
    <dgm:pt modelId="{7A68B4CA-0A64-4F28-95DC-1F33DC2396BC}" type="pres">
      <dgm:prSet presAssocID="{6A5C8D4D-32DE-44AE-BF2A-9E8E166F34C1}" presName="connectorText" presStyleLbl="sibTrans1D1" presStyleIdx="2" presStyleCnt="5"/>
      <dgm:spPr/>
    </dgm:pt>
    <dgm:pt modelId="{8725BE75-D676-43FE-A3E0-EC5E3BA8ADE3}" type="pres">
      <dgm:prSet presAssocID="{648E1E56-1CBF-437F-8648-1B3861FF2535}" presName="node" presStyleLbl="node1" presStyleIdx="3" presStyleCnt="6">
        <dgm:presLayoutVars>
          <dgm:bulletEnabled val="1"/>
        </dgm:presLayoutVars>
      </dgm:prSet>
      <dgm:spPr/>
    </dgm:pt>
    <dgm:pt modelId="{EBB5612B-E5BB-4A66-A4E8-C0E7EAE342D4}" type="pres">
      <dgm:prSet presAssocID="{D4F17977-F93C-42A2-8E4B-6A8068B77364}" presName="sibTrans" presStyleLbl="sibTrans1D1" presStyleIdx="3" presStyleCnt="5"/>
      <dgm:spPr/>
    </dgm:pt>
    <dgm:pt modelId="{26315EEF-81F2-4191-82CC-CD37CD5F86CB}" type="pres">
      <dgm:prSet presAssocID="{D4F17977-F93C-42A2-8E4B-6A8068B77364}" presName="connectorText" presStyleLbl="sibTrans1D1" presStyleIdx="3" presStyleCnt="5"/>
      <dgm:spPr/>
    </dgm:pt>
    <dgm:pt modelId="{CC1675B8-E36C-4A95-A37E-5C6058086762}" type="pres">
      <dgm:prSet presAssocID="{B42B992B-728A-4D27-9359-D0BC39ACD258}" presName="node" presStyleLbl="node1" presStyleIdx="4" presStyleCnt="6">
        <dgm:presLayoutVars>
          <dgm:bulletEnabled val="1"/>
        </dgm:presLayoutVars>
      </dgm:prSet>
      <dgm:spPr/>
    </dgm:pt>
    <dgm:pt modelId="{5404DA35-335B-40EB-B848-2132AABE776D}" type="pres">
      <dgm:prSet presAssocID="{2C9761D3-1CEB-47A7-848E-4E066A9EE6DB}" presName="sibTrans" presStyleLbl="sibTrans1D1" presStyleIdx="4" presStyleCnt="5"/>
      <dgm:spPr/>
    </dgm:pt>
    <dgm:pt modelId="{6A95AEE8-398E-40AC-BA42-942E10C3F310}" type="pres">
      <dgm:prSet presAssocID="{2C9761D3-1CEB-47A7-848E-4E066A9EE6DB}" presName="connectorText" presStyleLbl="sibTrans1D1" presStyleIdx="4" presStyleCnt="5"/>
      <dgm:spPr/>
    </dgm:pt>
    <dgm:pt modelId="{49F2F091-D11B-4A3F-A245-FAFE4A55A0A7}" type="pres">
      <dgm:prSet presAssocID="{151FDAEB-CC25-41EC-BD15-4E783BE32A08}" presName="node" presStyleLbl="node1" presStyleIdx="5" presStyleCnt="6">
        <dgm:presLayoutVars>
          <dgm:bulletEnabled val="1"/>
        </dgm:presLayoutVars>
      </dgm:prSet>
      <dgm:spPr/>
    </dgm:pt>
  </dgm:ptLst>
  <dgm:cxnLst>
    <dgm:cxn modelId="{294A9609-6661-4279-9ACE-ABAD8A4B939C}" srcId="{96C2A0E4-DDD3-493F-8AAF-5765719B8DD2}" destId="{B3DFC984-8CBE-468B-BE68-C26A40BF838C}" srcOrd="0" destOrd="0" parTransId="{26095F55-B5DC-44CD-B5AE-9C0BD6753453}" sibTransId="{71EDCCC7-42F4-404A-A675-F8789181599E}"/>
    <dgm:cxn modelId="{50D1420D-3920-40B2-BBA6-CBBD1EF8651C}" type="presOf" srcId="{B3DFC984-8CBE-468B-BE68-C26A40BF838C}" destId="{9183F92D-0928-44D1-9CDD-4BD797DF04EE}" srcOrd="0" destOrd="0" presId="urn:microsoft.com/office/officeart/2016/7/layout/RepeatingBendingProcessNew"/>
    <dgm:cxn modelId="{0E994517-9874-4DE3-B53A-28F8A36F0A6B}" type="presOf" srcId="{648E1E56-1CBF-437F-8648-1B3861FF2535}" destId="{8725BE75-D676-43FE-A3E0-EC5E3BA8ADE3}" srcOrd="0" destOrd="0" presId="urn:microsoft.com/office/officeart/2016/7/layout/RepeatingBendingProcessNew"/>
    <dgm:cxn modelId="{0F017521-B501-4BC6-A5E9-FA5933AD6740}" type="presOf" srcId="{D4F17977-F93C-42A2-8E4B-6A8068B77364}" destId="{EBB5612B-E5BB-4A66-A4E8-C0E7EAE342D4}" srcOrd="0" destOrd="0" presId="urn:microsoft.com/office/officeart/2016/7/layout/RepeatingBendingProcessNew"/>
    <dgm:cxn modelId="{836BDD28-0097-4F9D-ADA2-AA0557B06925}" type="presOf" srcId="{71EDCCC7-42F4-404A-A675-F8789181599E}" destId="{E40E7387-50F3-4194-8B4B-63CE210613EF}" srcOrd="0" destOrd="0" presId="urn:microsoft.com/office/officeart/2016/7/layout/RepeatingBendingProcessNew"/>
    <dgm:cxn modelId="{C0FF4E2E-BF08-4CFC-BAC9-260A95A295F1}" type="presOf" srcId="{2C9761D3-1CEB-47A7-848E-4E066A9EE6DB}" destId="{6A95AEE8-398E-40AC-BA42-942E10C3F310}" srcOrd="1" destOrd="0" presId="urn:microsoft.com/office/officeart/2016/7/layout/RepeatingBendingProcessNew"/>
    <dgm:cxn modelId="{6281703A-F981-41F6-AFE4-1586AC746E29}" srcId="{96C2A0E4-DDD3-493F-8AAF-5765719B8DD2}" destId="{648E1E56-1CBF-437F-8648-1B3861FF2535}" srcOrd="3" destOrd="0" parTransId="{2CF5D26E-C307-413E-B930-7EABD3B27414}" sibTransId="{D4F17977-F93C-42A2-8E4B-6A8068B77364}"/>
    <dgm:cxn modelId="{0E8D223C-EC35-430B-B869-1611306AD8FE}" type="presOf" srcId="{96A5BE86-90A2-4EEE-91CC-549FF97CC929}" destId="{297CF35B-DCE1-452E-AE34-2CA6C764BCA4}" srcOrd="0" destOrd="0" presId="urn:microsoft.com/office/officeart/2016/7/layout/RepeatingBendingProcessNew"/>
    <dgm:cxn modelId="{5861ED60-24E8-45A9-921F-B7FEF28E41BF}" srcId="{96C2A0E4-DDD3-493F-8AAF-5765719B8DD2}" destId="{151FDAEB-CC25-41EC-BD15-4E783BE32A08}" srcOrd="5" destOrd="0" parTransId="{CB8ECC9C-B00F-4B25-A36A-4F94FF93B684}" sibTransId="{E89B81CD-E05C-47A2-8114-92FF5F0F9EDD}"/>
    <dgm:cxn modelId="{D8B1AE64-13D3-4877-8731-8A52E7AC8018}" type="presOf" srcId="{96C2A0E4-DDD3-493F-8AAF-5765719B8DD2}" destId="{30A173FE-6253-4483-BF35-E49399C01F1A}" srcOrd="0" destOrd="0" presId="urn:microsoft.com/office/officeart/2016/7/layout/RepeatingBendingProcessNew"/>
    <dgm:cxn modelId="{823D7B69-781B-410B-B82C-BB5A0FFC6EA0}" type="presOf" srcId="{151FDAEB-CC25-41EC-BD15-4E783BE32A08}" destId="{49F2F091-D11B-4A3F-A245-FAFE4A55A0A7}" srcOrd="0" destOrd="0" presId="urn:microsoft.com/office/officeart/2016/7/layout/RepeatingBendingProcessNew"/>
    <dgm:cxn modelId="{BD51946C-DE7D-465F-812F-5EA4110BB3FB}" type="presOf" srcId="{12A176A6-D709-4484-AEE0-5E32CA049382}" destId="{34156D15-E755-4AB6-8A4C-7E6484169A20}" srcOrd="1" destOrd="0" presId="urn:microsoft.com/office/officeart/2016/7/layout/RepeatingBendingProcessNew"/>
    <dgm:cxn modelId="{53363852-D9FD-491B-9E3C-6E3A1ED03C04}" type="presOf" srcId="{D4F17977-F93C-42A2-8E4B-6A8068B77364}" destId="{26315EEF-81F2-4191-82CC-CD37CD5F86CB}" srcOrd="1" destOrd="0" presId="urn:microsoft.com/office/officeart/2016/7/layout/RepeatingBendingProcessNew"/>
    <dgm:cxn modelId="{2E674652-E173-4858-BF12-DC5311E3D0BB}" srcId="{96C2A0E4-DDD3-493F-8AAF-5765719B8DD2}" destId="{D1DC9E28-BEDD-4F55-BDE7-BAA8A0F2F3C8}" srcOrd="1" destOrd="0" parTransId="{C22C9507-B31A-4DFC-B9DD-762FCF4A711F}" sibTransId="{12A176A6-D709-4484-AEE0-5E32CA049382}"/>
    <dgm:cxn modelId="{5B959B9B-3A04-4BD5-8937-D103450D9902}" type="presOf" srcId="{71EDCCC7-42F4-404A-A675-F8789181599E}" destId="{375A9732-6CBE-4A0B-BC59-1B4E0F8627B4}" srcOrd="1" destOrd="0" presId="urn:microsoft.com/office/officeart/2016/7/layout/RepeatingBendingProcessNew"/>
    <dgm:cxn modelId="{9EFBA4A9-3787-4DBF-AD2B-01DBD9F0D809}" type="presOf" srcId="{6A5C8D4D-32DE-44AE-BF2A-9E8E166F34C1}" destId="{7A68B4CA-0A64-4F28-95DC-1F33DC2396BC}" srcOrd="1" destOrd="0" presId="urn:microsoft.com/office/officeart/2016/7/layout/RepeatingBendingProcessNew"/>
    <dgm:cxn modelId="{B6DADEB0-551B-409D-A54F-CD3B8BA4EFDB}" type="presOf" srcId="{B42B992B-728A-4D27-9359-D0BC39ACD258}" destId="{CC1675B8-E36C-4A95-A37E-5C6058086762}" srcOrd="0" destOrd="0" presId="urn:microsoft.com/office/officeart/2016/7/layout/RepeatingBendingProcessNew"/>
    <dgm:cxn modelId="{3316C5B4-0541-45BA-A0F0-DA4B192A0829}" type="presOf" srcId="{12A176A6-D709-4484-AEE0-5E32CA049382}" destId="{BBFCF593-D5E0-4718-AD73-F6E06635CFA8}" srcOrd="0" destOrd="0" presId="urn:microsoft.com/office/officeart/2016/7/layout/RepeatingBendingProcessNew"/>
    <dgm:cxn modelId="{76011CB5-FD93-411B-BA22-E0C6E51E4D0E}" type="presOf" srcId="{D1DC9E28-BEDD-4F55-BDE7-BAA8A0F2F3C8}" destId="{5023E910-9D83-4193-AD2F-206C9554288D}" srcOrd="0" destOrd="0" presId="urn:microsoft.com/office/officeart/2016/7/layout/RepeatingBendingProcessNew"/>
    <dgm:cxn modelId="{090BD6D7-7FB2-485F-B6D7-547E4D389A69}" srcId="{96C2A0E4-DDD3-493F-8AAF-5765719B8DD2}" destId="{B42B992B-728A-4D27-9359-D0BC39ACD258}" srcOrd="4" destOrd="0" parTransId="{460A70ED-23F8-40F6-8148-20714612D5BE}" sibTransId="{2C9761D3-1CEB-47A7-848E-4E066A9EE6DB}"/>
    <dgm:cxn modelId="{FB2903F7-4532-4E31-98D1-0DFE8D65D4A9}" srcId="{96C2A0E4-DDD3-493F-8AAF-5765719B8DD2}" destId="{96A5BE86-90A2-4EEE-91CC-549FF97CC929}" srcOrd="2" destOrd="0" parTransId="{AADE7672-AB02-4240-96DE-BD68F0EB0A39}" sibTransId="{6A5C8D4D-32DE-44AE-BF2A-9E8E166F34C1}"/>
    <dgm:cxn modelId="{33E9B0FD-1976-4805-BD3C-1DE02F184F92}" type="presOf" srcId="{6A5C8D4D-32DE-44AE-BF2A-9E8E166F34C1}" destId="{C2F7140D-0048-44CB-B868-F32F3A1B64CF}" srcOrd="0" destOrd="0" presId="urn:microsoft.com/office/officeart/2016/7/layout/RepeatingBendingProcessNew"/>
    <dgm:cxn modelId="{B261B4FD-713B-4D4B-ACB2-BE3D3E3503C3}" type="presOf" srcId="{2C9761D3-1CEB-47A7-848E-4E066A9EE6DB}" destId="{5404DA35-335B-40EB-B848-2132AABE776D}" srcOrd="0" destOrd="0" presId="urn:microsoft.com/office/officeart/2016/7/layout/RepeatingBendingProcessNew"/>
    <dgm:cxn modelId="{31737627-E029-4470-9AE2-E954E4C77E00}" type="presParOf" srcId="{30A173FE-6253-4483-BF35-E49399C01F1A}" destId="{9183F92D-0928-44D1-9CDD-4BD797DF04EE}" srcOrd="0" destOrd="0" presId="urn:microsoft.com/office/officeart/2016/7/layout/RepeatingBendingProcessNew"/>
    <dgm:cxn modelId="{1382E060-F557-4D4F-8511-2D9AD9283620}" type="presParOf" srcId="{30A173FE-6253-4483-BF35-E49399C01F1A}" destId="{E40E7387-50F3-4194-8B4B-63CE210613EF}" srcOrd="1" destOrd="0" presId="urn:microsoft.com/office/officeart/2016/7/layout/RepeatingBendingProcessNew"/>
    <dgm:cxn modelId="{B0A5176F-2E3B-4F91-B1E1-3858903705E5}" type="presParOf" srcId="{E40E7387-50F3-4194-8B4B-63CE210613EF}" destId="{375A9732-6CBE-4A0B-BC59-1B4E0F8627B4}" srcOrd="0" destOrd="0" presId="urn:microsoft.com/office/officeart/2016/7/layout/RepeatingBendingProcessNew"/>
    <dgm:cxn modelId="{4104AA2C-0715-444F-9BFF-92EF1C8FFEE7}" type="presParOf" srcId="{30A173FE-6253-4483-BF35-E49399C01F1A}" destId="{5023E910-9D83-4193-AD2F-206C9554288D}" srcOrd="2" destOrd="0" presId="urn:microsoft.com/office/officeart/2016/7/layout/RepeatingBendingProcessNew"/>
    <dgm:cxn modelId="{D1783DD1-3F39-451F-809C-AC41C9D3C62C}" type="presParOf" srcId="{30A173FE-6253-4483-BF35-E49399C01F1A}" destId="{BBFCF593-D5E0-4718-AD73-F6E06635CFA8}" srcOrd="3" destOrd="0" presId="urn:microsoft.com/office/officeart/2016/7/layout/RepeatingBendingProcessNew"/>
    <dgm:cxn modelId="{374DBC08-83C5-43F1-BA3F-72B2A97908AD}" type="presParOf" srcId="{BBFCF593-D5E0-4718-AD73-F6E06635CFA8}" destId="{34156D15-E755-4AB6-8A4C-7E6484169A20}" srcOrd="0" destOrd="0" presId="urn:microsoft.com/office/officeart/2016/7/layout/RepeatingBendingProcessNew"/>
    <dgm:cxn modelId="{28671A28-8F4B-4E53-92E0-91BE9719F780}" type="presParOf" srcId="{30A173FE-6253-4483-BF35-E49399C01F1A}" destId="{297CF35B-DCE1-452E-AE34-2CA6C764BCA4}" srcOrd="4" destOrd="0" presId="urn:microsoft.com/office/officeart/2016/7/layout/RepeatingBendingProcessNew"/>
    <dgm:cxn modelId="{CACF61CA-B662-4EEF-A7EB-2C33DE3EFD75}" type="presParOf" srcId="{30A173FE-6253-4483-BF35-E49399C01F1A}" destId="{C2F7140D-0048-44CB-B868-F32F3A1B64CF}" srcOrd="5" destOrd="0" presId="urn:microsoft.com/office/officeart/2016/7/layout/RepeatingBendingProcessNew"/>
    <dgm:cxn modelId="{18F87248-6DEF-4D77-9B5B-F0468B161748}" type="presParOf" srcId="{C2F7140D-0048-44CB-B868-F32F3A1B64CF}" destId="{7A68B4CA-0A64-4F28-95DC-1F33DC2396BC}" srcOrd="0" destOrd="0" presId="urn:microsoft.com/office/officeart/2016/7/layout/RepeatingBendingProcessNew"/>
    <dgm:cxn modelId="{B720F2B9-C153-42F7-9621-FE4703478856}" type="presParOf" srcId="{30A173FE-6253-4483-BF35-E49399C01F1A}" destId="{8725BE75-D676-43FE-A3E0-EC5E3BA8ADE3}" srcOrd="6" destOrd="0" presId="urn:microsoft.com/office/officeart/2016/7/layout/RepeatingBendingProcessNew"/>
    <dgm:cxn modelId="{BA71FA22-31AF-43DC-864A-9BF38E1D26A2}" type="presParOf" srcId="{30A173FE-6253-4483-BF35-E49399C01F1A}" destId="{EBB5612B-E5BB-4A66-A4E8-C0E7EAE342D4}" srcOrd="7" destOrd="0" presId="urn:microsoft.com/office/officeart/2016/7/layout/RepeatingBendingProcessNew"/>
    <dgm:cxn modelId="{70897C41-5701-4246-9F46-69E364867ED0}" type="presParOf" srcId="{EBB5612B-E5BB-4A66-A4E8-C0E7EAE342D4}" destId="{26315EEF-81F2-4191-82CC-CD37CD5F86CB}" srcOrd="0" destOrd="0" presId="urn:microsoft.com/office/officeart/2016/7/layout/RepeatingBendingProcessNew"/>
    <dgm:cxn modelId="{7E8ED06F-12B6-4676-909E-05D66E40355A}" type="presParOf" srcId="{30A173FE-6253-4483-BF35-E49399C01F1A}" destId="{CC1675B8-E36C-4A95-A37E-5C6058086762}" srcOrd="8" destOrd="0" presId="urn:microsoft.com/office/officeart/2016/7/layout/RepeatingBendingProcessNew"/>
    <dgm:cxn modelId="{1E17DBBE-4F30-43CE-A0C6-3FCFA18982AF}" type="presParOf" srcId="{30A173FE-6253-4483-BF35-E49399C01F1A}" destId="{5404DA35-335B-40EB-B848-2132AABE776D}" srcOrd="9" destOrd="0" presId="urn:microsoft.com/office/officeart/2016/7/layout/RepeatingBendingProcessNew"/>
    <dgm:cxn modelId="{AB03B7F2-1E7E-420B-96D8-6C22C90534F4}" type="presParOf" srcId="{5404DA35-335B-40EB-B848-2132AABE776D}" destId="{6A95AEE8-398E-40AC-BA42-942E10C3F310}" srcOrd="0" destOrd="0" presId="urn:microsoft.com/office/officeart/2016/7/layout/RepeatingBendingProcessNew"/>
    <dgm:cxn modelId="{74EE34EF-3EB2-487B-A904-6082F77E8BE4}" type="presParOf" srcId="{30A173FE-6253-4483-BF35-E49399C01F1A}" destId="{49F2F091-D11B-4A3F-A245-FAFE4A55A0A7}"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01CAA1-4766-4587-A805-2BE402824B97}"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2ED91E3E-81B2-479F-9A7B-F0B35887245F}">
      <dgm:prSet custT="1"/>
      <dgm:spPr/>
      <dgm:t>
        <a:bodyPr/>
        <a:lstStyle/>
        <a:p>
          <a:r>
            <a:rPr lang="pt-BR" sz="1000"/>
            <a:t>Total de artigos 2017 a 2020 de alto impacto: 186 artigos</a:t>
          </a:r>
          <a:endParaRPr lang="en-US" sz="1000"/>
        </a:p>
      </dgm:t>
    </dgm:pt>
    <dgm:pt modelId="{01537348-725B-4BC3-A893-35B4D1FE3157}" type="parTrans" cxnId="{D211CB10-474C-4B5E-A9CB-7C8899583B34}">
      <dgm:prSet/>
      <dgm:spPr/>
      <dgm:t>
        <a:bodyPr/>
        <a:lstStyle/>
        <a:p>
          <a:endParaRPr lang="en-US" sz="1000"/>
        </a:p>
      </dgm:t>
    </dgm:pt>
    <dgm:pt modelId="{60863A6E-D3C3-4C2C-8586-196181C676D3}" type="sibTrans" cxnId="{D211CB10-474C-4B5E-A9CB-7C8899583B34}">
      <dgm:prSet custT="1"/>
      <dgm:spPr/>
      <dgm:t>
        <a:bodyPr/>
        <a:lstStyle/>
        <a:p>
          <a:endParaRPr lang="en-US" sz="1000"/>
        </a:p>
      </dgm:t>
    </dgm:pt>
    <dgm:pt modelId="{885BA417-4AC1-48E9-B530-B43364E53F0D}">
      <dgm:prSet custT="1"/>
      <dgm:spPr/>
      <dgm:t>
        <a:bodyPr/>
        <a:lstStyle/>
        <a:p>
          <a:r>
            <a:rPr lang="pt-BR" sz="1000"/>
            <a:t>A1: 12</a:t>
          </a:r>
          <a:endParaRPr lang="en-US" sz="1000"/>
        </a:p>
      </dgm:t>
    </dgm:pt>
    <dgm:pt modelId="{5296276C-C7A3-401E-BB83-A0AA99723F46}" type="parTrans" cxnId="{A9437A40-6C7A-4AB9-A282-ACC3A5D447BF}">
      <dgm:prSet/>
      <dgm:spPr/>
      <dgm:t>
        <a:bodyPr/>
        <a:lstStyle/>
        <a:p>
          <a:endParaRPr lang="en-US" sz="1000"/>
        </a:p>
      </dgm:t>
    </dgm:pt>
    <dgm:pt modelId="{01977506-9E5D-4C3C-845C-A67341B70832}" type="sibTrans" cxnId="{A9437A40-6C7A-4AB9-A282-ACC3A5D447BF}">
      <dgm:prSet custT="1"/>
      <dgm:spPr/>
      <dgm:t>
        <a:bodyPr/>
        <a:lstStyle/>
        <a:p>
          <a:endParaRPr lang="en-US" sz="1000"/>
        </a:p>
      </dgm:t>
    </dgm:pt>
    <dgm:pt modelId="{1C68B550-6BC7-4D1F-8695-38662359A6BB}">
      <dgm:prSet custT="1"/>
      <dgm:spPr/>
      <dgm:t>
        <a:bodyPr/>
        <a:lstStyle/>
        <a:p>
          <a:r>
            <a:rPr lang="pt-BR" sz="1000"/>
            <a:t>A2: 29</a:t>
          </a:r>
          <a:endParaRPr lang="en-US" sz="1000"/>
        </a:p>
      </dgm:t>
    </dgm:pt>
    <dgm:pt modelId="{3E0835AB-97FB-4DBF-A4A7-EF9ECCC22421}" type="parTrans" cxnId="{29B2892B-3F59-4A71-A604-1EED4A8E8FD9}">
      <dgm:prSet/>
      <dgm:spPr/>
      <dgm:t>
        <a:bodyPr/>
        <a:lstStyle/>
        <a:p>
          <a:endParaRPr lang="en-US" sz="1000"/>
        </a:p>
      </dgm:t>
    </dgm:pt>
    <dgm:pt modelId="{F1C92F57-BAB5-465E-85FC-5E0F15370CC6}" type="sibTrans" cxnId="{29B2892B-3F59-4A71-A604-1EED4A8E8FD9}">
      <dgm:prSet custT="1"/>
      <dgm:spPr/>
      <dgm:t>
        <a:bodyPr/>
        <a:lstStyle/>
        <a:p>
          <a:endParaRPr lang="en-US" sz="1000"/>
        </a:p>
      </dgm:t>
    </dgm:pt>
    <dgm:pt modelId="{13679155-CD23-4289-9C80-742B84DF4088}">
      <dgm:prSet custT="1"/>
      <dgm:spPr/>
      <dgm:t>
        <a:bodyPr/>
        <a:lstStyle/>
        <a:p>
          <a:r>
            <a:rPr lang="pt-BR" sz="1000"/>
            <a:t>A3: 74</a:t>
          </a:r>
          <a:endParaRPr lang="en-US" sz="1000"/>
        </a:p>
      </dgm:t>
    </dgm:pt>
    <dgm:pt modelId="{EEB5F4CB-C699-4820-A109-4504E5E66E2C}" type="parTrans" cxnId="{DC54A502-DF3F-47B4-B697-9A886E6C2EDE}">
      <dgm:prSet/>
      <dgm:spPr/>
      <dgm:t>
        <a:bodyPr/>
        <a:lstStyle/>
        <a:p>
          <a:endParaRPr lang="en-US" sz="1000"/>
        </a:p>
      </dgm:t>
    </dgm:pt>
    <dgm:pt modelId="{5BB6596A-DCC9-45D4-B7DC-501F3AC688CA}" type="sibTrans" cxnId="{DC54A502-DF3F-47B4-B697-9A886E6C2EDE}">
      <dgm:prSet custT="1"/>
      <dgm:spPr/>
      <dgm:t>
        <a:bodyPr/>
        <a:lstStyle/>
        <a:p>
          <a:endParaRPr lang="en-US" sz="1000"/>
        </a:p>
      </dgm:t>
    </dgm:pt>
    <dgm:pt modelId="{F0961EB9-6990-4AAF-BF8F-CA54183CB76E}">
      <dgm:prSet custT="1"/>
      <dgm:spPr/>
      <dgm:t>
        <a:bodyPr/>
        <a:lstStyle/>
        <a:p>
          <a:r>
            <a:rPr lang="pt-BR" sz="1000"/>
            <a:t>A4: 66</a:t>
          </a:r>
          <a:endParaRPr lang="en-US" sz="1000"/>
        </a:p>
      </dgm:t>
    </dgm:pt>
    <dgm:pt modelId="{D3D4AD01-A829-4CAF-8585-FEC02C5CDB14}" type="parTrans" cxnId="{E782FFED-8F0E-4ACB-A999-948DB1F926F6}">
      <dgm:prSet/>
      <dgm:spPr/>
      <dgm:t>
        <a:bodyPr/>
        <a:lstStyle/>
        <a:p>
          <a:endParaRPr lang="en-US" sz="1000"/>
        </a:p>
      </dgm:t>
    </dgm:pt>
    <dgm:pt modelId="{3AA5A844-50E3-4C44-B119-3427DC4BD89A}" type="sibTrans" cxnId="{E782FFED-8F0E-4ACB-A999-948DB1F926F6}">
      <dgm:prSet custT="1"/>
      <dgm:spPr/>
      <dgm:t>
        <a:bodyPr/>
        <a:lstStyle/>
        <a:p>
          <a:endParaRPr lang="en-US" sz="1000"/>
        </a:p>
      </dgm:t>
    </dgm:pt>
    <dgm:pt modelId="{DA1549CE-AD2F-460A-A271-A7499BC9BDEC}">
      <dgm:prSet custT="1"/>
      <dgm:spPr/>
      <dgm:t>
        <a:bodyPr/>
        <a:lstStyle/>
        <a:p>
          <a:r>
            <a:rPr lang="pt-BR" sz="1000"/>
            <a:t>Quantidade de artigos publicados com docentes fora do PPGOP: 106</a:t>
          </a:r>
          <a:endParaRPr lang="en-US" sz="1000" dirty="0"/>
        </a:p>
      </dgm:t>
    </dgm:pt>
    <dgm:pt modelId="{A5545056-98CF-45DF-85DD-2A4098C2314F}" type="parTrans" cxnId="{08834D25-A19D-449B-B1EA-E6F0C5F7C8D4}">
      <dgm:prSet/>
      <dgm:spPr/>
      <dgm:t>
        <a:bodyPr/>
        <a:lstStyle/>
        <a:p>
          <a:endParaRPr lang="en-US" sz="1000"/>
        </a:p>
      </dgm:t>
    </dgm:pt>
    <dgm:pt modelId="{065D4CC0-4EC4-4463-83FC-1FB53CFC2861}" type="sibTrans" cxnId="{08834D25-A19D-449B-B1EA-E6F0C5F7C8D4}">
      <dgm:prSet custT="1"/>
      <dgm:spPr/>
      <dgm:t>
        <a:bodyPr/>
        <a:lstStyle/>
        <a:p>
          <a:endParaRPr lang="en-US" sz="1000"/>
        </a:p>
      </dgm:t>
    </dgm:pt>
    <dgm:pt modelId="{B0135791-23D8-4810-95C8-182CC1860D15}">
      <dgm:prSet custT="1"/>
      <dgm:spPr/>
      <dgm:t>
        <a:bodyPr/>
        <a:lstStyle/>
        <a:p>
          <a:r>
            <a:rPr lang="pt-BR" sz="1000"/>
            <a:t>Quantidade de artigos publicados em periódicos com discentes: 76</a:t>
          </a:r>
          <a:endParaRPr lang="en-US" sz="1000"/>
        </a:p>
      </dgm:t>
    </dgm:pt>
    <dgm:pt modelId="{E59F7839-5DF0-4214-803D-9931CB10D988}" type="parTrans" cxnId="{20AC9919-9432-47F0-B5B1-88CA83EEC62A}">
      <dgm:prSet/>
      <dgm:spPr/>
      <dgm:t>
        <a:bodyPr/>
        <a:lstStyle/>
        <a:p>
          <a:endParaRPr lang="en-US" sz="1000"/>
        </a:p>
      </dgm:t>
    </dgm:pt>
    <dgm:pt modelId="{581C04C9-6076-4C7A-9280-90F278B89132}" type="sibTrans" cxnId="{20AC9919-9432-47F0-B5B1-88CA83EEC62A}">
      <dgm:prSet custT="1"/>
      <dgm:spPr/>
      <dgm:t>
        <a:bodyPr/>
        <a:lstStyle/>
        <a:p>
          <a:endParaRPr lang="en-US" sz="1000"/>
        </a:p>
      </dgm:t>
    </dgm:pt>
    <dgm:pt modelId="{34E05E95-3769-447F-BC49-67899CA96AB4}">
      <dgm:prSet custT="1"/>
      <dgm:spPr/>
      <dgm:t>
        <a:bodyPr/>
        <a:lstStyle/>
        <a:p>
          <a:r>
            <a:rPr lang="pt-BR" sz="1000"/>
            <a:t>Quantidade de artigos publicados em inglês: 39</a:t>
          </a:r>
          <a:endParaRPr lang="en-US" sz="1000"/>
        </a:p>
      </dgm:t>
    </dgm:pt>
    <dgm:pt modelId="{BFAF1737-71DA-48C3-B9F2-5D8AF445C897}" type="parTrans" cxnId="{EF4722CC-466E-48E2-9050-C524553CFECC}">
      <dgm:prSet/>
      <dgm:spPr/>
      <dgm:t>
        <a:bodyPr/>
        <a:lstStyle/>
        <a:p>
          <a:endParaRPr lang="en-US" sz="1000"/>
        </a:p>
      </dgm:t>
    </dgm:pt>
    <dgm:pt modelId="{56CD78A4-D22B-4176-8183-A4908EAD5899}" type="sibTrans" cxnId="{EF4722CC-466E-48E2-9050-C524553CFECC}">
      <dgm:prSet custT="1"/>
      <dgm:spPr/>
      <dgm:t>
        <a:bodyPr/>
        <a:lstStyle/>
        <a:p>
          <a:endParaRPr lang="en-US" sz="1000"/>
        </a:p>
      </dgm:t>
    </dgm:pt>
    <dgm:pt modelId="{CDEC35EB-E11A-4BED-BC22-0689E108BEC1}">
      <dgm:prSet custT="1"/>
      <dgm:spPr/>
      <dgm:t>
        <a:bodyPr/>
        <a:lstStyle/>
        <a:p>
          <a:r>
            <a:rPr lang="pt-BR" sz="1000"/>
            <a:t>Quantidade de artigos publicados com discentes em eventos: 88</a:t>
          </a:r>
          <a:endParaRPr lang="en-US" sz="1000"/>
        </a:p>
      </dgm:t>
    </dgm:pt>
    <dgm:pt modelId="{49DBC6C0-48EA-4A18-8E62-17D04393FCB3}" type="parTrans" cxnId="{4C35D8DB-DE17-4CD3-85D4-53B20FB116B5}">
      <dgm:prSet/>
      <dgm:spPr/>
      <dgm:t>
        <a:bodyPr/>
        <a:lstStyle/>
        <a:p>
          <a:endParaRPr lang="en-US" sz="1000"/>
        </a:p>
      </dgm:t>
    </dgm:pt>
    <dgm:pt modelId="{458F4E0A-54B3-4B57-824E-8DDEEAB33565}" type="sibTrans" cxnId="{4C35D8DB-DE17-4CD3-85D4-53B20FB116B5}">
      <dgm:prSet custT="1"/>
      <dgm:spPr/>
      <dgm:t>
        <a:bodyPr/>
        <a:lstStyle/>
        <a:p>
          <a:endParaRPr lang="en-US" sz="1000"/>
        </a:p>
      </dgm:t>
    </dgm:pt>
    <dgm:pt modelId="{52CDB3C4-32F7-4AAE-9C15-F6F4731758EB}">
      <dgm:prSet custT="1"/>
      <dgm:spPr/>
      <dgm:t>
        <a:bodyPr/>
        <a:lstStyle/>
        <a:p>
          <a:r>
            <a:rPr lang="pt-BR" sz="1000"/>
            <a:t>Total de artigos publicados em periódicos no quadriênio: 480 artigos</a:t>
          </a:r>
          <a:endParaRPr lang="en-US" sz="1000"/>
        </a:p>
      </dgm:t>
    </dgm:pt>
    <dgm:pt modelId="{6E2AEB02-E578-47D3-9F22-0A6675706E29}" type="parTrans" cxnId="{FAD8DC6D-4D6D-409D-A753-667ED24FBD7A}">
      <dgm:prSet/>
      <dgm:spPr/>
      <dgm:t>
        <a:bodyPr/>
        <a:lstStyle/>
        <a:p>
          <a:endParaRPr lang="en-US" sz="1000"/>
        </a:p>
      </dgm:t>
    </dgm:pt>
    <dgm:pt modelId="{7C36A051-FE81-4B08-BA6A-8AB61BD23DEC}" type="sibTrans" cxnId="{FAD8DC6D-4D6D-409D-A753-667ED24FBD7A}">
      <dgm:prSet custT="1"/>
      <dgm:spPr/>
      <dgm:t>
        <a:bodyPr/>
        <a:lstStyle/>
        <a:p>
          <a:endParaRPr lang="en-US" sz="1000"/>
        </a:p>
      </dgm:t>
    </dgm:pt>
    <dgm:pt modelId="{A61A1647-E03D-46F4-A3C0-3E4D7322EC28}">
      <dgm:prSet custT="1"/>
      <dgm:spPr/>
      <dgm:t>
        <a:bodyPr/>
        <a:lstStyle/>
        <a:p>
          <a:r>
            <a:rPr lang="pt-BR" sz="1000"/>
            <a:t>H-index (todos) mais alto: 23</a:t>
          </a:r>
          <a:endParaRPr lang="en-US" sz="1000"/>
        </a:p>
      </dgm:t>
    </dgm:pt>
    <dgm:pt modelId="{F7892799-2375-4D4F-921F-2709F56B3407}" type="parTrans" cxnId="{272EB66D-9155-4973-B60B-23EEE1C7ABE7}">
      <dgm:prSet/>
      <dgm:spPr/>
      <dgm:t>
        <a:bodyPr/>
        <a:lstStyle/>
        <a:p>
          <a:endParaRPr lang="en-US" sz="1000"/>
        </a:p>
      </dgm:t>
    </dgm:pt>
    <dgm:pt modelId="{1845AB6B-609A-4A59-8CAD-DD19E9BE49C1}" type="sibTrans" cxnId="{272EB66D-9155-4973-B60B-23EEE1C7ABE7}">
      <dgm:prSet custT="1"/>
      <dgm:spPr/>
      <dgm:t>
        <a:bodyPr/>
        <a:lstStyle/>
        <a:p>
          <a:endParaRPr lang="en-US" sz="1000"/>
        </a:p>
      </dgm:t>
    </dgm:pt>
    <dgm:pt modelId="{787C7B13-6293-4CF3-8D6A-E4A65940E970}">
      <dgm:prSet custT="1"/>
      <dgm:spPr/>
      <dgm:t>
        <a:bodyPr/>
        <a:lstStyle/>
        <a:p>
          <a:r>
            <a:rPr lang="pt-BR" sz="1000"/>
            <a:t>H-index (todos) médio: 7,65</a:t>
          </a:r>
          <a:endParaRPr lang="en-US" sz="1000"/>
        </a:p>
      </dgm:t>
    </dgm:pt>
    <dgm:pt modelId="{A769B97B-3F9C-44D2-8756-9A5C7B763355}" type="parTrans" cxnId="{D7911BA0-285B-4F97-A33E-E5DFECF257DC}">
      <dgm:prSet/>
      <dgm:spPr/>
      <dgm:t>
        <a:bodyPr/>
        <a:lstStyle/>
        <a:p>
          <a:endParaRPr lang="en-US" sz="1000"/>
        </a:p>
      </dgm:t>
    </dgm:pt>
    <dgm:pt modelId="{91654A01-E181-4A10-B4A1-148D35A07D2F}" type="sibTrans" cxnId="{D7911BA0-285B-4F97-A33E-E5DFECF257DC}">
      <dgm:prSet custT="1"/>
      <dgm:spPr/>
      <dgm:t>
        <a:bodyPr/>
        <a:lstStyle/>
        <a:p>
          <a:endParaRPr lang="en-US" sz="1000"/>
        </a:p>
      </dgm:t>
    </dgm:pt>
    <dgm:pt modelId="{A0877F6A-1929-421E-96CC-1B40B1C0A714}">
      <dgm:prSet custT="1"/>
      <dgm:spPr/>
      <dgm:t>
        <a:bodyPr/>
        <a:lstStyle/>
        <a:p>
          <a:r>
            <a:rPr lang="pt-BR" sz="1000"/>
            <a:t>i10-index (todos) mais alto: 52</a:t>
          </a:r>
          <a:endParaRPr lang="en-US" sz="1000"/>
        </a:p>
      </dgm:t>
    </dgm:pt>
    <dgm:pt modelId="{35F33A52-F48A-4A3C-BBBF-AD5F40BE9D71}" type="parTrans" cxnId="{AA010982-1EC3-4FF7-8F6C-790CBCCD9DDB}">
      <dgm:prSet/>
      <dgm:spPr/>
      <dgm:t>
        <a:bodyPr/>
        <a:lstStyle/>
        <a:p>
          <a:endParaRPr lang="en-US" sz="1000"/>
        </a:p>
      </dgm:t>
    </dgm:pt>
    <dgm:pt modelId="{15E4C226-4483-4DC8-B688-50C407C99A40}" type="sibTrans" cxnId="{AA010982-1EC3-4FF7-8F6C-790CBCCD9DDB}">
      <dgm:prSet custT="1"/>
      <dgm:spPr/>
      <dgm:t>
        <a:bodyPr/>
        <a:lstStyle/>
        <a:p>
          <a:endParaRPr lang="en-US" sz="1000"/>
        </a:p>
      </dgm:t>
    </dgm:pt>
    <dgm:pt modelId="{1B8177F5-42F2-4231-A503-663D5A56EFBE}">
      <dgm:prSet custT="1"/>
      <dgm:spPr/>
      <dgm:t>
        <a:bodyPr/>
        <a:lstStyle/>
        <a:p>
          <a:r>
            <a:rPr lang="pt-BR" sz="1000"/>
            <a:t>i10-index (todos) médio: 9,26</a:t>
          </a:r>
          <a:endParaRPr lang="en-US" sz="1000"/>
        </a:p>
      </dgm:t>
    </dgm:pt>
    <dgm:pt modelId="{874143DB-574E-485D-8238-7F7DF0C712CD}" type="parTrans" cxnId="{C799D999-0C69-4AEF-A4B7-C4D29C3C1432}">
      <dgm:prSet/>
      <dgm:spPr/>
      <dgm:t>
        <a:bodyPr/>
        <a:lstStyle/>
        <a:p>
          <a:endParaRPr lang="en-US" sz="1000"/>
        </a:p>
      </dgm:t>
    </dgm:pt>
    <dgm:pt modelId="{74CA5D36-ECBA-4E4E-87AA-0D535723B062}" type="sibTrans" cxnId="{C799D999-0C69-4AEF-A4B7-C4D29C3C1432}">
      <dgm:prSet custT="1"/>
      <dgm:spPr/>
      <dgm:t>
        <a:bodyPr/>
        <a:lstStyle/>
        <a:p>
          <a:endParaRPr lang="en-US" sz="1000"/>
        </a:p>
      </dgm:t>
    </dgm:pt>
    <dgm:pt modelId="{F3254803-2ED9-45C6-ACFF-EBA41BD396E1}">
      <dgm:prSet custT="1"/>
      <dgm:spPr/>
      <dgm:t>
        <a:bodyPr/>
        <a:lstStyle/>
        <a:p>
          <a:r>
            <a:rPr lang="pt-BR" sz="1000"/>
            <a:t>H – Index (scopus) mais alto: 9,0</a:t>
          </a:r>
          <a:endParaRPr lang="en-US" sz="1000"/>
        </a:p>
      </dgm:t>
    </dgm:pt>
    <dgm:pt modelId="{CEDC6E05-7F60-4103-8A0E-CC261E455C1A}" type="parTrans" cxnId="{50E10271-FDBF-4398-A61C-3EE34F099D3B}">
      <dgm:prSet/>
      <dgm:spPr/>
      <dgm:t>
        <a:bodyPr/>
        <a:lstStyle/>
        <a:p>
          <a:endParaRPr lang="en-US" sz="1000"/>
        </a:p>
      </dgm:t>
    </dgm:pt>
    <dgm:pt modelId="{F3E5EF81-4227-4BE2-A34F-09ACAE71CF46}" type="sibTrans" cxnId="{50E10271-FDBF-4398-A61C-3EE34F099D3B}">
      <dgm:prSet custT="1"/>
      <dgm:spPr/>
      <dgm:t>
        <a:bodyPr/>
        <a:lstStyle/>
        <a:p>
          <a:endParaRPr lang="en-US" sz="1000"/>
        </a:p>
      </dgm:t>
    </dgm:pt>
    <dgm:pt modelId="{B6070E9F-CF79-4764-A52B-A6B59A5FC500}">
      <dgm:prSet custT="1"/>
      <dgm:spPr/>
      <dgm:t>
        <a:bodyPr/>
        <a:lstStyle/>
        <a:p>
          <a:r>
            <a:rPr lang="pt-BR" sz="1000"/>
            <a:t>H – Index (scopus) médio: 2,08</a:t>
          </a:r>
          <a:endParaRPr lang="en-US" sz="1000"/>
        </a:p>
      </dgm:t>
    </dgm:pt>
    <dgm:pt modelId="{1677CA0D-7D5B-4347-BDD0-7A57781E182E}" type="parTrans" cxnId="{5AB57407-F8FF-4816-A05E-6E6E47F7FD66}">
      <dgm:prSet/>
      <dgm:spPr/>
      <dgm:t>
        <a:bodyPr/>
        <a:lstStyle/>
        <a:p>
          <a:endParaRPr lang="en-US" sz="1000"/>
        </a:p>
      </dgm:t>
    </dgm:pt>
    <dgm:pt modelId="{3CAD98D1-7C84-4480-A82B-8E6B6EC9C991}" type="sibTrans" cxnId="{5AB57407-F8FF-4816-A05E-6E6E47F7FD66}">
      <dgm:prSet custT="1"/>
      <dgm:spPr/>
      <dgm:t>
        <a:bodyPr/>
        <a:lstStyle/>
        <a:p>
          <a:endParaRPr lang="en-US" sz="1000"/>
        </a:p>
      </dgm:t>
    </dgm:pt>
    <dgm:pt modelId="{DD0D8F48-7526-4B58-9118-C877B27AB0F4}">
      <dgm:prSet custT="1"/>
      <dgm:spPr/>
      <dgm:t>
        <a:bodyPr/>
        <a:lstStyle/>
        <a:p>
          <a:r>
            <a:rPr lang="pt-BR" sz="1000"/>
            <a:t>Índice H Spell mais alto: 7,0</a:t>
          </a:r>
          <a:endParaRPr lang="en-US" sz="1000"/>
        </a:p>
      </dgm:t>
    </dgm:pt>
    <dgm:pt modelId="{6AAD7D7F-4BE8-45F3-9193-67BDAD960812}" type="parTrans" cxnId="{04BB1FB0-668B-40AD-84C4-9B81428E4944}">
      <dgm:prSet/>
      <dgm:spPr/>
      <dgm:t>
        <a:bodyPr/>
        <a:lstStyle/>
        <a:p>
          <a:endParaRPr lang="en-US" sz="1000"/>
        </a:p>
      </dgm:t>
    </dgm:pt>
    <dgm:pt modelId="{ECF7C9DB-D5B3-4BAB-BA19-8343C12C26E3}" type="sibTrans" cxnId="{04BB1FB0-668B-40AD-84C4-9B81428E4944}">
      <dgm:prSet custT="1"/>
      <dgm:spPr/>
      <dgm:t>
        <a:bodyPr/>
        <a:lstStyle/>
        <a:p>
          <a:endParaRPr lang="en-US" sz="1000"/>
        </a:p>
      </dgm:t>
    </dgm:pt>
    <dgm:pt modelId="{FB12706E-1C9A-4902-8CD5-579A4F16523A}">
      <dgm:prSet custT="1"/>
      <dgm:spPr/>
      <dgm:t>
        <a:bodyPr/>
        <a:lstStyle/>
        <a:p>
          <a:r>
            <a:rPr lang="pt-BR" sz="1000"/>
            <a:t>Índice H Spell médio: 2,13</a:t>
          </a:r>
          <a:endParaRPr lang="en-US" sz="1000"/>
        </a:p>
      </dgm:t>
    </dgm:pt>
    <dgm:pt modelId="{57C3714D-0914-4E13-960F-89B12E094539}" type="parTrans" cxnId="{9E48B7FC-CDD3-40D4-A7CC-9EBF5605D8C7}">
      <dgm:prSet/>
      <dgm:spPr/>
      <dgm:t>
        <a:bodyPr/>
        <a:lstStyle/>
        <a:p>
          <a:endParaRPr lang="en-US" sz="1000"/>
        </a:p>
      </dgm:t>
    </dgm:pt>
    <dgm:pt modelId="{9EF15D04-085F-404A-8A8A-D8520A6818F4}" type="sibTrans" cxnId="{9E48B7FC-CDD3-40D4-A7CC-9EBF5605D8C7}">
      <dgm:prSet/>
      <dgm:spPr/>
      <dgm:t>
        <a:bodyPr/>
        <a:lstStyle/>
        <a:p>
          <a:endParaRPr lang="en-US" sz="1000"/>
        </a:p>
      </dgm:t>
    </dgm:pt>
    <dgm:pt modelId="{2A585BCC-FB3C-44CC-8C8F-797ECBD01276}" type="pres">
      <dgm:prSet presAssocID="{7801CAA1-4766-4587-A805-2BE402824B97}" presName="Name0" presStyleCnt="0">
        <dgm:presLayoutVars>
          <dgm:dir/>
          <dgm:resizeHandles val="exact"/>
        </dgm:presLayoutVars>
      </dgm:prSet>
      <dgm:spPr/>
    </dgm:pt>
    <dgm:pt modelId="{BADF142B-BEE8-474D-8E5E-D52B2FF83923}" type="pres">
      <dgm:prSet presAssocID="{2ED91E3E-81B2-479F-9A7B-F0B35887245F}" presName="node" presStyleLbl="node1" presStyleIdx="0" presStyleCnt="18">
        <dgm:presLayoutVars>
          <dgm:bulletEnabled val="1"/>
        </dgm:presLayoutVars>
      </dgm:prSet>
      <dgm:spPr/>
    </dgm:pt>
    <dgm:pt modelId="{C3678E40-21A6-4C2D-9507-EBE9D09B3BF7}" type="pres">
      <dgm:prSet presAssocID="{60863A6E-D3C3-4C2C-8586-196181C676D3}" presName="sibTrans" presStyleLbl="sibTrans1D1" presStyleIdx="0" presStyleCnt="17"/>
      <dgm:spPr/>
    </dgm:pt>
    <dgm:pt modelId="{CEE8F209-79CF-4D60-96AE-982655F981D7}" type="pres">
      <dgm:prSet presAssocID="{60863A6E-D3C3-4C2C-8586-196181C676D3}" presName="connectorText" presStyleLbl="sibTrans1D1" presStyleIdx="0" presStyleCnt="17"/>
      <dgm:spPr/>
    </dgm:pt>
    <dgm:pt modelId="{A67B31FB-2B3D-4813-A40A-802269FFE988}" type="pres">
      <dgm:prSet presAssocID="{885BA417-4AC1-48E9-B530-B43364E53F0D}" presName="node" presStyleLbl="node1" presStyleIdx="1" presStyleCnt="18">
        <dgm:presLayoutVars>
          <dgm:bulletEnabled val="1"/>
        </dgm:presLayoutVars>
      </dgm:prSet>
      <dgm:spPr/>
    </dgm:pt>
    <dgm:pt modelId="{6EB2DC93-8EF3-48ED-8459-3FFD0F4C57F6}" type="pres">
      <dgm:prSet presAssocID="{01977506-9E5D-4C3C-845C-A67341B70832}" presName="sibTrans" presStyleLbl="sibTrans1D1" presStyleIdx="1" presStyleCnt="17"/>
      <dgm:spPr/>
    </dgm:pt>
    <dgm:pt modelId="{D0DE75EE-4D84-4F78-9048-16724CA87318}" type="pres">
      <dgm:prSet presAssocID="{01977506-9E5D-4C3C-845C-A67341B70832}" presName="connectorText" presStyleLbl="sibTrans1D1" presStyleIdx="1" presStyleCnt="17"/>
      <dgm:spPr/>
    </dgm:pt>
    <dgm:pt modelId="{F9FA4E3E-8CD7-48DD-995F-EEE071376590}" type="pres">
      <dgm:prSet presAssocID="{1C68B550-6BC7-4D1F-8695-38662359A6BB}" presName="node" presStyleLbl="node1" presStyleIdx="2" presStyleCnt="18">
        <dgm:presLayoutVars>
          <dgm:bulletEnabled val="1"/>
        </dgm:presLayoutVars>
      </dgm:prSet>
      <dgm:spPr/>
    </dgm:pt>
    <dgm:pt modelId="{EC164129-CBE0-4492-B361-FF1E6B18AD87}" type="pres">
      <dgm:prSet presAssocID="{F1C92F57-BAB5-465E-85FC-5E0F15370CC6}" presName="sibTrans" presStyleLbl="sibTrans1D1" presStyleIdx="2" presStyleCnt="17"/>
      <dgm:spPr/>
    </dgm:pt>
    <dgm:pt modelId="{9F03D01C-909F-40B0-9EF2-59ECE5FB3209}" type="pres">
      <dgm:prSet presAssocID="{F1C92F57-BAB5-465E-85FC-5E0F15370CC6}" presName="connectorText" presStyleLbl="sibTrans1D1" presStyleIdx="2" presStyleCnt="17"/>
      <dgm:spPr/>
    </dgm:pt>
    <dgm:pt modelId="{3F854E14-1FAA-4CAC-BE38-FFDA4C3F7AF8}" type="pres">
      <dgm:prSet presAssocID="{13679155-CD23-4289-9C80-742B84DF4088}" presName="node" presStyleLbl="node1" presStyleIdx="3" presStyleCnt="18">
        <dgm:presLayoutVars>
          <dgm:bulletEnabled val="1"/>
        </dgm:presLayoutVars>
      </dgm:prSet>
      <dgm:spPr/>
    </dgm:pt>
    <dgm:pt modelId="{98E74FB6-33EB-452B-B50C-C1E5E4BAF848}" type="pres">
      <dgm:prSet presAssocID="{5BB6596A-DCC9-45D4-B7DC-501F3AC688CA}" presName="sibTrans" presStyleLbl="sibTrans1D1" presStyleIdx="3" presStyleCnt="17"/>
      <dgm:spPr/>
    </dgm:pt>
    <dgm:pt modelId="{9BDA1F6F-F5B6-42AF-89AF-A7AEA239E73E}" type="pres">
      <dgm:prSet presAssocID="{5BB6596A-DCC9-45D4-B7DC-501F3AC688CA}" presName="connectorText" presStyleLbl="sibTrans1D1" presStyleIdx="3" presStyleCnt="17"/>
      <dgm:spPr/>
    </dgm:pt>
    <dgm:pt modelId="{0E2B58B2-CD75-4378-953E-1498C3257F84}" type="pres">
      <dgm:prSet presAssocID="{F0961EB9-6990-4AAF-BF8F-CA54183CB76E}" presName="node" presStyleLbl="node1" presStyleIdx="4" presStyleCnt="18">
        <dgm:presLayoutVars>
          <dgm:bulletEnabled val="1"/>
        </dgm:presLayoutVars>
      </dgm:prSet>
      <dgm:spPr/>
    </dgm:pt>
    <dgm:pt modelId="{4BB34554-5864-4230-83C6-2C2A72191BCE}" type="pres">
      <dgm:prSet presAssocID="{3AA5A844-50E3-4C44-B119-3427DC4BD89A}" presName="sibTrans" presStyleLbl="sibTrans1D1" presStyleIdx="4" presStyleCnt="17"/>
      <dgm:spPr/>
    </dgm:pt>
    <dgm:pt modelId="{37737AA9-C3DF-4E28-BBE6-61EE29B30BDE}" type="pres">
      <dgm:prSet presAssocID="{3AA5A844-50E3-4C44-B119-3427DC4BD89A}" presName="connectorText" presStyleLbl="sibTrans1D1" presStyleIdx="4" presStyleCnt="17"/>
      <dgm:spPr/>
    </dgm:pt>
    <dgm:pt modelId="{269556BF-6CC4-417C-95C3-FD8A3DCC3743}" type="pres">
      <dgm:prSet presAssocID="{DA1549CE-AD2F-460A-A271-A7499BC9BDEC}" presName="node" presStyleLbl="node1" presStyleIdx="5" presStyleCnt="18">
        <dgm:presLayoutVars>
          <dgm:bulletEnabled val="1"/>
        </dgm:presLayoutVars>
      </dgm:prSet>
      <dgm:spPr/>
    </dgm:pt>
    <dgm:pt modelId="{929EBC54-4F96-4004-84F7-F35C67478C61}" type="pres">
      <dgm:prSet presAssocID="{065D4CC0-4EC4-4463-83FC-1FB53CFC2861}" presName="sibTrans" presStyleLbl="sibTrans1D1" presStyleIdx="5" presStyleCnt="17"/>
      <dgm:spPr/>
    </dgm:pt>
    <dgm:pt modelId="{E3C260CD-0ABA-4FFB-8137-F7212423371D}" type="pres">
      <dgm:prSet presAssocID="{065D4CC0-4EC4-4463-83FC-1FB53CFC2861}" presName="connectorText" presStyleLbl="sibTrans1D1" presStyleIdx="5" presStyleCnt="17"/>
      <dgm:spPr/>
    </dgm:pt>
    <dgm:pt modelId="{0C41F1FD-E2A5-4688-8926-893E91142C02}" type="pres">
      <dgm:prSet presAssocID="{B0135791-23D8-4810-95C8-182CC1860D15}" presName="node" presStyleLbl="node1" presStyleIdx="6" presStyleCnt="18">
        <dgm:presLayoutVars>
          <dgm:bulletEnabled val="1"/>
        </dgm:presLayoutVars>
      </dgm:prSet>
      <dgm:spPr/>
    </dgm:pt>
    <dgm:pt modelId="{1DC02A22-5047-4763-BCB7-65BC16B77E60}" type="pres">
      <dgm:prSet presAssocID="{581C04C9-6076-4C7A-9280-90F278B89132}" presName="sibTrans" presStyleLbl="sibTrans1D1" presStyleIdx="6" presStyleCnt="17"/>
      <dgm:spPr/>
    </dgm:pt>
    <dgm:pt modelId="{B3820CC3-C611-494A-8ACF-D9BC72A7E1E3}" type="pres">
      <dgm:prSet presAssocID="{581C04C9-6076-4C7A-9280-90F278B89132}" presName="connectorText" presStyleLbl="sibTrans1D1" presStyleIdx="6" presStyleCnt="17"/>
      <dgm:spPr/>
    </dgm:pt>
    <dgm:pt modelId="{6010472D-464D-4384-BD88-E629F54FCFA4}" type="pres">
      <dgm:prSet presAssocID="{34E05E95-3769-447F-BC49-67899CA96AB4}" presName="node" presStyleLbl="node1" presStyleIdx="7" presStyleCnt="18">
        <dgm:presLayoutVars>
          <dgm:bulletEnabled val="1"/>
        </dgm:presLayoutVars>
      </dgm:prSet>
      <dgm:spPr/>
    </dgm:pt>
    <dgm:pt modelId="{C2E13D83-EB09-4A04-88ED-50DF2D845B38}" type="pres">
      <dgm:prSet presAssocID="{56CD78A4-D22B-4176-8183-A4908EAD5899}" presName="sibTrans" presStyleLbl="sibTrans1D1" presStyleIdx="7" presStyleCnt="17"/>
      <dgm:spPr/>
    </dgm:pt>
    <dgm:pt modelId="{0B73DD9D-943F-4624-9E4C-E87944346108}" type="pres">
      <dgm:prSet presAssocID="{56CD78A4-D22B-4176-8183-A4908EAD5899}" presName="connectorText" presStyleLbl="sibTrans1D1" presStyleIdx="7" presStyleCnt="17"/>
      <dgm:spPr/>
    </dgm:pt>
    <dgm:pt modelId="{498BEE0F-83BD-4773-9BCF-0C55C2E58897}" type="pres">
      <dgm:prSet presAssocID="{CDEC35EB-E11A-4BED-BC22-0689E108BEC1}" presName="node" presStyleLbl="node1" presStyleIdx="8" presStyleCnt="18">
        <dgm:presLayoutVars>
          <dgm:bulletEnabled val="1"/>
        </dgm:presLayoutVars>
      </dgm:prSet>
      <dgm:spPr/>
    </dgm:pt>
    <dgm:pt modelId="{63529082-75A2-4C1B-BC23-6C6BB6C2D44F}" type="pres">
      <dgm:prSet presAssocID="{458F4E0A-54B3-4B57-824E-8DDEEAB33565}" presName="sibTrans" presStyleLbl="sibTrans1D1" presStyleIdx="8" presStyleCnt="17"/>
      <dgm:spPr/>
    </dgm:pt>
    <dgm:pt modelId="{9FEA7EF8-A831-4D62-92C0-0FB141E559B1}" type="pres">
      <dgm:prSet presAssocID="{458F4E0A-54B3-4B57-824E-8DDEEAB33565}" presName="connectorText" presStyleLbl="sibTrans1D1" presStyleIdx="8" presStyleCnt="17"/>
      <dgm:spPr/>
    </dgm:pt>
    <dgm:pt modelId="{5EDB8EE5-2E78-4D51-8811-7C4D403E48B5}" type="pres">
      <dgm:prSet presAssocID="{52CDB3C4-32F7-4AAE-9C15-F6F4731758EB}" presName="node" presStyleLbl="node1" presStyleIdx="9" presStyleCnt="18">
        <dgm:presLayoutVars>
          <dgm:bulletEnabled val="1"/>
        </dgm:presLayoutVars>
      </dgm:prSet>
      <dgm:spPr/>
    </dgm:pt>
    <dgm:pt modelId="{DA0A4123-47C6-4EC0-A509-DF4E1CA21014}" type="pres">
      <dgm:prSet presAssocID="{7C36A051-FE81-4B08-BA6A-8AB61BD23DEC}" presName="sibTrans" presStyleLbl="sibTrans1D1" presStyleIdx="9" presStyleCnt="17"/>
      <dgm:spPr/>
    </dgm:pt>
    <dgm:pt modelId="{E0EE0A49-B8DD-4517-88C3-4D0E5441D9A4}" type="pres">
      <dgm:prSet presAssocID="{7C36A051-FE81-4B08-BA6A-8AB61BD23DEC}" presName="connectorText" presStyleLbl="sibTrans1D1" presStyleIdx="9" presStyleCnt="17"/>
      <dgm:spPr/>
    </dgm:pt>
    <dgm:pt modelId="{705F5FCC-4CA9-481D-B252-D23C422527C5}" type="pres">
      <dgm:prSet presAssocID="{A61A1647-E03D-46F4-A3C0-3E4D7322EC28}" presName="node" presStyleLbl="node1" presStyleIdx="10" presStyleCnt="18">
        <dgm:presLayoutVars>
          <dgm:bulletEnabled val="1"/>
        </dgm:presLayoutVars>
      </dgm:prSet>
      <dgm:spPr/>
    </dgm:pt>
    <dgm:pt modelId="{3275C4A9-43CA-457F-93EF-D25FD061305C}" type="pres">
      <dgm:prSet presAssocID="{1845AB6B-609A-4A59-8CAD-DD19E9BE49C1}" presName="sibTrans" presStyleLbl="sibTrans1D1" presStyleIdx="10" presStyleCnt="17"/>
      <dgm:spPr/>
    </dgm:pt>
    <dgm:pt modelId="{99E0D741-5D8A-4840-9CB8-4A389EE0F9D9}" type="pres">
      <dgm:prSet presAssocID="{1845AB6B-609A-4A59-8CAD-DD19E9BE49C1}" presName="connectorText" presStyleLbl="sibTrans1D1" presStyleIdx="10" presStyleCnt="17"/>
      <dgm:spPr/>
    </dgm:pt>
    <dgm:pt modelId="{678FCE9F-2294-4233-8C7E-783F2072D4A2}" type="pres">
      <dgm:prSet presAssocID="{787C7B13-6293-4CF3-8D6A-E4A65940E970}" presName="node" presStyleLbl="node1" presStyleIdx="11" presStyleCnt="18">
        <dgm:presLayoutVars>
          <dgm:bulletEnabled val="1"/>
        </dgm:presLayoutVars>
      </dgm:prSet>
      <dgm:spPr/>
    </dgm:pt>
    <dgm:pt modelId="{C6F4C259-33B1-40FE-BEF4-5EAFDF0A03FB}" type="pres">
      <dgm:prSet presAssocID="{91654A01-E181-4A10-B4A1-148D35A07D2F}" presName="sibTrans" presStyleLbl="sibTrans1D1" presStyleIdx="11" presStyleCnt="17"/>
      <dgm:spPr/>
    </dgm:pt>
    <dgm:pt modelId="{E8455C38-B3EB-4865-B323-5CEB465F1812}" type="pres">
      <dgm:prSet presAssocID="{91654A01-E181-4A10-B4A1-148D35A07D2F}" presName="connectorText" presStyleLbl="sibTrans1D1" presStyleIdx="11" presStyleCnt="17"/>
      <dgm:spPr/>
    </dgm:pt>
    <dgm:pt modelId="{0C97F211-B719-4802-A9DC-E8586F47A4C4}" type="pres">
      <dgm:prSet presAssocID="{A0877F6A-1929-421E-96CC-1B40B1C0A714}" presName="node" presStyleLbl="node1" presStyleIdx="12" presStyleCnt="18">
        <dgm:presLayoutVars>
          <dgm:bulletEnabled val="1"/>
        </dgm:presLayoutVars>
      </dgm:prSet>
      <dgm:spPr/>
    </dgm:pt>
    <dgm:pt modelId="{14075165-A2B8-47BB-A12C-0D0C687287B4}" type="pres">
      <dgm:prSet presAssocID="{15E4C226-4483-4DC8-B688-50C407C99A40}" presName="sibTrans" presStyleLbl="sibTrans1D1" presStyleIdx="12" presStyleCnt="17"/>
      <dgm:spPr/>
    </dgm:pt>
    <dgm:pt modelId="{92B34387-82B3-4F6A-B895-C535E3E9EC7D}" type="pres">
      <dgm:prSet presAssocID="{15E4C226-4483-4DC8-B688-50C407C99A40}" presName="connectorText" presStyleLbl="sibTrans1D1" presStyleIdx="12" presStyleCnt="17"/>
      <dgm:spPr/>
    </dgm:pt>
    <dgm:pt modelId="{99D76E47-F480-4C10-B357-0CAD4461DF0A}" type="pres">
      <dgm:prSet presAssocID="{1B8177F5-42F2-4231-A503-663D5A56EFBE}" presName="node" presStyleLbl="node1" presStyleIdx="13" presStyleCnt="18">
        <dgm:presLayoutVars>
          <dgm:bulletEnabled val="1"/>
        </dgm:presLayoutVars>
      </dgm:prSet>
      <dgm:spPr/>
    </dgm:pt>
    <dgm:pt modelId="{EB714122-1FEA-4F69-A2EA-D9600626B703}" type="pres">
      <dgm:prSet presAssocID="{74CA5D36-ECBA-4E4E-87AA-0D535723B062}" presName="sibTrans" presStyleLbl="sibTrans1D1" presStyleIdx="13" presStyleCnt="17"/>
      <dgm:spPr/>
    </dgm:pt>
    <dgm:pt modelId="{E973D571-0BCE-49AC-9133-C70E41634742}" type="pres">
      <dgm:prSet presAssocID="{74CA5D36-ECBA-4E4E-87AA-0D535723B062}" presName="connectorText" presStyleLbl="sibTrans1D1" presStyleIdx="13" presStyleCnt="17"/>
      <dgm:spPr/>
    </dgm:pt>
    <dgm:pt modelId="{3A139BC3-46B3-45BC-A72E-3E4D5B1DE87E}" type="pres">
      <dgm:prSet presAssocID="{F3254803-2ED9-45C6-ACFF-EBA41BD396E1}" presName="node" presStyleLbl="node1" presStyleIdx="14" presStyleCnt="18">
        <dgm:presLayoutVars>
          <dgm:bulletEnabled val="1"/>
        </dgm:presLayoutVars>
      </dgm:prSet>
      <dgm:spPr/>
    </dgm:pt>
    <dgm:pt modelId="{7673385C-3330-4B59-9A1E-8C6E7A2876B9}" type="pres">
      <dgm:prSet presAssocID="{F3E5EF81-4227-4BE2-A34F-09ACAE71CF46}" presName="sibTrans" presStyleLbl="sibTrans1D1" presStyleIdx="14" presStyleCnt="17"/>
      <dgm:spPr/>
    </dgm:pt>
    <dgm:pt modelId="{D4595CBB-68EC-4D81-8522-525C053A8F8F}" type="pres">
      <dgm:prSet presAssocID="{F3E5EF81-4227-4BE2-A34F-09ACAE71CF46}" presName="connectorText" presStyleLbl="sibTrans1D1" presStyleIdx="14" presStyleCnt="17"/>
      <dgm:spPr/>
    </dgm:pt>
    <dgm:pt modelId="{834883B4-7B7B-4A2F-9CEF-65036EB32FBC}" type="pres">
      <dgm:prSet presAssocID="{B6070E9F-CF79-4764-A52B-A6B59A5FC500}" presName="node" presStyleLbl="node1" presStyleIdx="15" presStyleCnt="18">
        <dgm:presLayoutVars>
          <dgm:bulletEnabled val="1"/>
        </dgm:presLayoutVars>
      </dgm:prSet>
      <dgm:spPr/>
    </dgm:pt>
    <dgm:pt modelId="{703AE75D-BA70-42C5-A7FF-32D18A14DA54}" type="pres">
      <dgm:prSet presAssocID="{3CAD98D1-7C84-4480-A82B-8E6B6EC9C991}" presName="sibTrans" presStyleLbl="sibTrans1D1" presStyleIdx="15" presStyleCnt="17"/>
      <dgm:spPr/>
    </dgm:pt>
    <dgm:pt modelId="{9A55C343-FC45-47B6-9B95-43B70FCFE6C6}" type="pres">
      <dgm:prSet presAssocID="{3CAD98D1-7C84-4480-A82B-8E6B6EC9C991}" presName="connectorText" presStyleLbl="sibTrans1D1" presStyleIdx="15" presStyleCnt="17"/>
      <dgm:spPr/>
    </dgm:pt>
    <dgm:pt modelId="{BC2B448F-4519-462A-BD05-380C55FF79B7}" type="pres">
      <dgm:prSet presAssocID="{DD0D8F48-7526-4B58-9118-C877B27AB0F4}" presName="node" presStyleLbl="node1" presStyleIdx="16" presStyleCnt="18">
        <dgm:presLayoutVars>
          <dgm:bulletEnabled val="1"/>
        </dgm:presLayoutVars>
      </dgm:prSet>
      <dgm:spPr/>
    </dgm:pt>
    <dgm:pt modelId="{6DD22CC2-C200-4982-8304-E74C8BA27050}" type="pres">
      <dgm:prSet presAssocID="{ECF7C9DB-D5B3-4BAB-BA19-8343C12C26E3}" presName="sibTrans" presStyleLbl="sibTrans1D1" presStyleIdx="16" presStyleCnt="17"/>
      <dgm:spPr/>
    </dgm:pt>
    <dgm:pt modelId="{197130DF-FF34-4756-B8C8-B97D699219F4}" type="pres">
      <dgm:prSet presAssocID="{ECF7C9DB-D5B3-4BAB-BA19-8343C12C26E3}" presName="connectorText" presStyleLbl="sibTrans1D1" presStyleIdx="16" presStyleCnt="17"/>
      <dgm:spPr/>
    </dgm:pt>
    <dgm:pt modelId="{6ACE5F17-3010-4966-8F28-F141980201B6}" type="pres">
      <dgm:prSet presAssocID="{FB12706E-1C9A-4902-8CD5-579A4F16523A}" presName="node" presStyleLbl="node1" presStyleIdx="17" presStyleCnt="18">
        <dgm:presLayoutVars>
          <dgm:bulletEnabled val="1"/>
        </dgm:presLayoutVars>
      </dgm:prSet>
      <dgm:spPr/>
    </dgm:pt>
  </dgm:ptLst>
  <dgm:cxnLst>
    <dgm:cxn modelId="{DC54A502-DF3F-47B4-B697-9A886E6C2EDE}" srcId="{7801CAA1-4766-4587-A805-2BE402824B97}" destId="{13679155-CD23-4289-9C80-742B84DF4088}" srcOrd="3" destOrd="0" parTransId="{EEB5F4CB-C699-4820-A109-4504E5E66E2C}" sibTransId="{5BB6596A-DCC9-45D4-B7DC-501F3AC688CA}"/>
    <dgm:cxn modelId="{716C1E03-0979-4202-BF82-1974D1D6BBE9}" type="presOf" srcId="{60863A6E-D3C3-4C2C-8586-196181C676D3}" destId="{C3678E40-21A6-4C2D-9507-EBE9D09B3BF7}" srcOrd="0" destOrd="0" presId="urn:microsoft.com/office/officeart/2016/7/layout/RepeatingBendingProcessNew"/>
    <dgm:cxn modelId="{24B3B103-B402-405C-B794-F7616EFC2F10}" type="presOf" srcId="{15E4C226-4483-4DC8-B688-50C407C99A40}" destId="{92B34387-82B3-4F6A-B895-C535E3E9EC7D}" srcOrd="1" destOrd="0" presId="urn:microsoft.com/office/officeart/2016/7/layout/RepeatingBendingProcessNew"/>
    <dgm:cxn modelId="{5AB57407-F8FF-4816-A05E-6E6E47F7FD66}" srcId="{7801CAA1-4766-4587-A805-2BE402824B97}" destId="{B6070E9F-CF79-4764-A52B-A6B59A5FC500}" srcOrd="15" destOrd="0" parTransId="{1677CA0D-7D5B-4347-BDD0-7A57781E182E}" sibTransId="{3CAD98D1-7C84-4480-A82B-8E6B6EC9C991}"/>
    <dgm:cxn modelId="{B0B4A407-4005-4386-A345-CAD3850085B0}" type="presOf" srcId="{5BB6596A-DCC9-45D4-B7DC-501F3AC688CA}" destId="{9BDA1F6F-F5B6-42AF-89AF-A7AEA239E73E}" srcOrd="1" destOrd="0" presId="urn:microsoft.com/office/officeart/2016/7/layout/RepeatingBendingProcessNew"/>
    <dgm:cxn modelId="{61E5370C-5E32-4958-8F29-8B5898D000E0}" type="presOf" srcId="{56CD78A4-D22B-4176-8183-A4908EAD5899}" destId="{0B73DD9D-943F-4624-9E4C-E87944346108}" srcOrd="1" destOrd="0" presId="urn:microsoft.com/office/officeart/2016/7/layout/RepeatingBendingProcessNew"/>
    <dgm:cxn modelId="{D211CB10-474C-4B5E-A9CB-7C8899583B34}" srcId="{7801CAA1-4766-4587-A805-2BE402824B97}" destId="{2ED91E3E-81B2-479F-9A7B-F0B35887245F}" srcOrd="0" destOrd="0" parTransId="{01537348-725B-4BC3-A893-35B4D1FE3157}" sibTransId="{60863A6E-D3C3-4C2C-8586-196181C676D3}"/>
    <dgm:cxn modelId="{6D916411-00A3-470D-9FA5-AA2A2BDD0952}" type="presOf" srcId="{065D4CC0-4EC4-4463-83FC-1FB53CFC2861}" destId="{E3C260CD-0ABA-4FFB-8137-F7212423371D}" srcOrd="1" destOrd="0" presId="urn:microsoft.com/office/officeart/2016/7/layout/RepeatingBendingProcessNew"/>
    <dgm:cxn modelId="{AE716A13-444B-4AFD-A7F1-D14B76967268}" type="presOf" srcId="{7C36A051-FE81-4B08-BA6A-8AB61BD23DEC}" destId="{E0EE0A49-B8DD-4517-88C3-4D0E5441D9A4}" srcOrd="1" destOrd="0" presId="urn:microsoft.com/office/officeart/2016/7/layout/RepeatingBendingProcessNew"/>
    <dgm:cxn modelId="{9854F613-BFE5-46BF-A97C-7B28483A2606}" type="presOf" srcId="{7C36A051-FE81-4B08-BA6A-8AB61BD23DEC}" destId="{DA0A4123-47C6-4EC0-A509-DF4E1CA21014}" srcOrd="0" destOrd="0" presId="urn:microsoft.com/office/officeart/2016/7/layout/RepeatingBendingProcessNew"/>
    <dgm:cxn modelId="{FB70C718-3BC9-420B-8349-7DB5273C85D5}" type="presOf" srcId="{F0961EB9-6990-4AAF-BF8F-CA54183CB76E}" destId="{0E2B58B2-CD75-4378-953E-1498C3257F84}" srcOrd="0" destOrd="0" presId="urn:microsoft.com/office/officeart/2016/7/layout/RepeatingBendingProcessNew"/>
    <dgm:cxn modelId="{20AC9919-9432-47F0-B5B1-88CA83EEC62A}" srcId="{7801CAA1-4766-4587-A805-2BE402824B97}" destId="{B0135791-23D8-4810-95C8-182CC1860D15}" srcOrd="6" destOrd="0" parTransId="{E59F7839-5DF0-4214-803D-9931CB10D988}" sibTransId="{581C04C9-6076-4C7A-9280-90F278B89132}"/>
    <dgm:cxn modelId="{8D52951D-02A2-45C4-BBB9-52CCCA3515F8}" type="presOf" srcId="{3CAD98D1-7C84-4480-A82B-8E6B6EC9C991}" destId="{703AE75D-BA70-42C5-A7FF-32D18A14DA54}" srcOrd="0" destOrd="0" presId="urn:microsoft.com/office/officeart/2016/7/layout/RepeatingBendingProcessNew"/>
    <dgm:cxn modelId="{7ED49620-D9E1-4CE7-9DB2-D250DCB77ABA}" type="presOf" srcId="{F1C92F57-BAB5-465E-85FC-5E0F15370CC6}" destId="{9F03D01C-909F-40B0-9EF2-59ECE5FB3209}" srcOrd="1" destOrd="0" presId="urn:microsoft.com/office/officeart/2016/7/layout/RepeatingBendingProcessNew"/>
    <dgm:cxn modelId="{8C674025-5566-4AE1-B610-9162DDF8D6D5}" type="presOf" srcId="{DA1549CE-AD2F-460A-A271-A7499BC9BDEC}" destId="{269556BF-6CC4-417C-95C3-FD8A3DCC3743}" srcOrd="0" destOrd="0" presId="urn:microsoft.com/office/officeart/2016/7/layout/RepeatingBendingProcessNew"/>
    <dgm:cxn modelId="{08834D25-A19D-449B-B1EA-E6F0C5F7C8D4}" srcId="{7801CAA1-4766-4587-A805-2BE402824B97}" destId="{DA1549CE-AD2F-460A-A271-A7499BC9BDEC}" srcOrd="5" destOrd="0" parTransId="{A5545056-98CF-45DF-85DD-2A4098C2314F}" sibTransId="{065D4CC0-4EC4-4463-83FC-1FB53CFC2861}"/>
    <dgm:cxn modelId="{29B2892B-3F59-4A71-A604-1EED4A8E8FD9}" srcId="{7801CAA1-4766-4587-A805-2BE402824B97}" destId="{1C68B550-6BC7-4D1F-8695-38662359A6BB}" srcOrd="2" destOrd="0" parTransId="{3E0835AB-97FB-4DBF-A4A7-EF9ECCC22421}" sibTransId="{F1C92F57-BAB5-465E-85FC-5E0F15370CC6}"/>
    <dgm:cxn modelId="{BFED402C-A48C-46C1-A131-5E60F17688DA}" type="presOf" srcId="{91654A01-E181-4A10-B4A1-148D35A07D2F}" destId="{C6F4C259-33B1-40FE-BEF4-5EAFDF0A03FB}" srcOrd="0" destOrd="0" presId="urn:microsoft.com/office/officeart/2016/7/layout/RepeatingBendingProcessNew"/>
    <dgm:cxn modelId="{1E78B130-E0F9-485B-B3A3-E35CBFD2F38A}" type="presOf" srcId="{60863A6E-D3C3-4C2C-8586-196181C676D3}" destId="{CEE8F209-79CF-4D60-96AE-982655F981D7}" srcOrd="1" destOrd="0" presId="urn:microsoft.com/office/officeart/2016/7/layout/RepeatingBendingProcessNew"/>
    <dgm:cxn modelId="{FC819B37-7412-42D3-AC74-595B6C187833}" type="presOf" srcId="{581C04C9-6076-4C7A-9280-90F278B89132}" destId="{B3820CC3-C611-494A-8ACF-D9BC72A7E1E3}" srcOrd="1" destOrd="0" presId="urn:microsoft.com/office/officeart/2016/7/layout/RepeatingBendingProcessNew"/>
    <dgm:cxn modelId="{E94C313A-439A-4813-9116-D2554348556D}" type="presOf" srcId="{74CA5D36-ECBA-4E4E-87AA-0D535723B062}" destId="{EB714122-1FEA-4F69-A2EA-D9600626B703}" srcOrd="0" destOrd="0" presId="urn:microsoft.com/office/officeart/2016/7/layout/RepeatingBendingProcessNew"/>
    <dgm:cxn modelId="{A9437A40-6C7A-4AB9-A282-ACC3A5D447BF}" srcId="{7801CAA1-4766-4587-A805-2BE402824B97}" destId="{885BA417-4AC1-48E9-B530-B43364E53F0D}" srcOrd="1" destOrd="0" parTransId="{5296276C-C7A3-401E-BB83-A0AA99723F46}" sibTransId="{01977506-9E5D-4C3C-845C-A67341B70832}"/>
    <dgm:cxn modelId="{653C405B-708E-4246-BDAF-13AF92C5BAC2}" type="presOf" srcId="{458F4E0A-54B3-4B57-824E-8DDEEAB33565}" destId="{9FEA7EF8-A831-4D62-92C0-0FB141E559B1}" srcOrd="1" destOrd="0" presId="urn:microsoft.com/office/officeart/2016/7/layout/RepeatingBendingProcessNew"/>
    <dgm:cxn modelId="{9E18B45F-25A6-4320-9275-C21658BB342E}" type="presOf" srcId="{B6070E9F-CF79-4764-A52B-A6B59A5FC500}" destId="{834883B4-7B7B-4A2F-9CEF-65036EB32FBC}" srcOrd="0" destOrd="0" presId="urn:microsoft.com/office/officeart/2016/7/layout/RepeatingBendingProcessNew"/>
    <dgm:cxn modelId="{131FD563-C4B8-47E1-8B9A-6CA40E1B47DC}" type="presOf" srcId="{F3E5EF81-4227-4BE2-A34F-09ACAE71CF46}" destId="{7673385C-3330-4B59-9A1E-8C6E7A2876B9}" srcOrd="0" destOrd="0" presId="urn:microsoft.com/office/officeart/2016/7/layout/RepeatingBendingProcessNew"/>
    <dgm:cxn modelId="{2EB07045-FCFF-4485-A20B-0E7E707DF585}" type="presOf" srcId="{2ED91E3E-81B2-479F-9A7B-F0B35887245F}" destId="{BADF142B-BEE8-474D-8E5E-D52B2FF83923}" srcOrd="0" destOrd="0" presId="urn:microsoft.com/office/officeart/2016/7/layout/RepeatingBendingProcessNew"/>
    <dgm:cxn modelId="{82DD6848-0CA7-4C4B-BED7-DD7CBFEF442F}" type="presOf" srcId="{56CD78A4-D22B-4176-8183-A4908EAD5899}" destId="{C2E13D83-EB09-4A04-88ED-50DF2D845B38}" srcOrd="0" destOrd="0" presId="urn:microsoft.com/office/officeart/2016/7/layout/RepeatingBendingProcessNew"/>
    <dgm:cxn modelId="{FC9C8F48-21F6-4B35-9AEC-0C863D538837}" type="presOf" srcId="{1845AB6B-609A-4A59-8CAD-DD19E9BE49C1}" destId="{99E0D741-5D8A-4840-9CB8-4A389EE0F9D9}" srcOrd="1" destOrd="0" presId="urn:microsoft.com/office/officeart/2016/7/layout/RepeatingBendingProcessNew"/>
    <dgm:cxn modelId="{CBF0816A-1351-44FD-8F7B-C635DA02318E}" type="presOf" srcId="{3CAD98D1-7C84-4480-A82B-8E6B6EC9C991}" destId="{9A55C343-FC45-47B6-9B95-43B70FCFE6C6}" srcOrd="1" destOrd="0" presId="urn:microsoft.com/office/officeart/2016/7/layout/RepeatingBendingProcessNew"/>
    <dgm:cxn modelId="{272EB66D-9155-4973-B60B-23EEE1C7ABE7}" srcId="{7801CAA1-4766-4587-A805-2BE402824B97}" destId="{A61A1647-E03D-46F4-A3C0-3E4D7322EC28}" srcOrd="10" destOrd="0" parTransId="{F7892799-2375-4D4F-921F-2709F56B3407}" sibTransId="{1845AB6B-609A-4A59-8CAD-DD19E9BE49C1}"/>
    <dgm:cxn modelId="{FAD8DC6D-4D6D-409D-A753-667ED24FBD7A}" srcId="{7801CAA1-4766-4587-A805-2BE402824B97}" destId="{52CDB3C4-32F7-4AAE-9C15-F6F4731758EB}" srcOrd="9" destOrd="0" parTransId="{6E2AEB02-E578-47D3-9F22-0A6675706E29}" sibTransId="{7C36A051-FE81-4B08-BA6A-8AB61BD23DEC}"/>
    <dgm:cxn modelId="{71B9B26F-FCE5-402A-80F8-2FDA720CB5AF}" type="presOf" srcId="{F1C92F57-BAB5-465E-85FC-5E0F15370CC6}" destId="{EC164129-CBE0-4492-B361-FF1E6B18AD87}" srcOrd="0" destOrd="0" presId="urn:microsoft.com/office/officeart/2016/7/layout/RepeatingBendingProcessNew"/>
    <dgm:cxn modelId="{50E10271-FDBF-4398-A61C-3EE34F099D3B}" srcId="{7801CAA1-4766-4587-A805-2BE402824B97}" destId="{F3254803-2ED9-45C6-ACFF-EBA41BD396E1}" srcOrd="14" destOrd="0" parTransId="{CEDC6E05-7F60-4103-8A0E-CC261E455C1A}" sibTransId="{F3E5EF81-4227-4BE2-A34F-09ACAE71CF46}"/>
    <dgm:cxn modelId="{E27A0273-724E-4946-8FFF-01745EA03C70}" type="presOf" srcId="{3AA5A844-50E3-4C44-B119-3427DC4BD89A}" destId="{37737AA9-C3DF-4E28-BBE6-61EE29B30BDE}" srcOrd="1" destOrd="0" presId="urn:microsoft.com/office/officeart/2016/7/layout/RepeatingBendingProcessNew"/>
    <dgm:cxn modelId="{615FF053-8595-4B61-AF66-6E9DBDEFA1A2}" type="presOf" srcId="{FB12706E-1C9A-4902-8CD5-579A4F16523A}" destId="{6ACE5F17-3010-4966-8F28-F141980201B6}" srcOrd="0" destOrd="0" presId="urn:microsoft.com/office/officeart/2016/7/layout/RepeatingBendingProcessNew"/>
    <dgm:cxn modelId="{AA010982-1EC3-4FF7-8F6C-790CBCCD9DDB}" srcId="{7801CAA1-4766-4587-A805-2BE402824B97}" destId="{A0877F6A-1929-421E-96CC-1B40B1C0A714}" srcOrd="12" destOrd="0" parTransId="{35F33A52-F48A-4A3C-BBBF-AD5F40BE9D71}" sibTransId="{15E4C226-4483-4DC8-B688-50C407C99A40}"/>
    <dgm:cxn modelId="{B074B983-5077-4679-8EFA-A282E62436AF}" type="presOf" srcId="{A0877F6A-1929-421E-96CC-1B40B1C0A714}" destId="{0C97F211-B719-4802-A9DC-E8586F47A4C4}" srcOrd="0" destOrd="0" presId="urn:microsoft.com/office/officeart/2016/7/layout/RepeatingBendingProcessNew"/>
    <dgm:cxn modelId="{247AD78A-86BE-4B97-81B8-3540F271F9A0}" type="presOf" srcId="{ECF7C9DB-D5B3-4BAB-BA19-8343C12C26E3}" destId="{6DD22CC2-C200-4982-8304-E74C8BA27050}" srcOrd="0" destOrd="0" presId="urn:microsoft.com/office/officeart/2016/7/layout/RepeatingBendingProcessNew"/>
    <dgm:cxn modelId="{C799D999-0C69-4AEF-A4B7-C4D29C3C1432}" srcId="{7801CAA1-4766-4587-A805-2BE402824B97}" destId="{1B8177F5-42F2-4231-A503-663D5A56EFBE}" srcOrd="13" destOrd="0" parTransId="{874143DB-574E-485D-8238-7F7DF0C712CD}" sibTransId="{74CA5D36-ECBA-4E4E-87AA-0D535723B062}"/>
    <dgm:cxn modelId="{1B7C7F9A-DE67-4201-96D3-3C3A8FBDEA1E}" type="presOf" srcId="{1845AB6B-609A-4A59-8CAD-DD19E9BE49C1}" destId="{3275C4A9-43CA-457F-93EF-D25FD061305C}" srcOrd="0" destOrd="0" presId="urn:microsoft.com/office/officeart/2016/7/layout/RepeatingBendingProcessNew"/>
    <dgm:cxn modelId="{D7911BA0-285B-4F97-A33E-E5DFECF257DC}" srcId="{7801CAA1-4766-4587-A805-2BE402824B97}" destId="{787C7B13-6293-4CF3-8D6A-E4A65940E970}" srcOrd="11" destOrd="0" parTransId="{A769B97B-3F9C-44D2-8756-9A5C7B763355}" sibTransId="{91654A01-E181-4A10-B4A1-148D35A07D2F}"/>
    <dgm:cxn modelId="{0D473EA2-974E-4ABC-9703-65CA75CB16BC}" type="presOf" srcId="{01977506-9E5D-4C3C-845C-A67341B70832}" destId="{6EB2DC93-8EF3-48ED-8459-3FFD0F4C57F6}" srcOrd="0" destOrd="0" presId="urn:microsoft.com/office/officeart/2016/7/layout/RepeatingBendingProcessNew"/>
    <dgm:cxn modelId="{63351AA3-FB8B-411C-AC05-66B4FFA32915}" type="presOf" srcId="{5BB6596A-DCC9-45D4-B7DC-501F3AC688CA}" destId="{98E74FB6-33EB-452B-B50C-C1E5E4BAF848}" srcOrd="0" destOrd="0" presId="urn:microsoft.com/office/officeart/2016/7/layout/RepeatingBendingProcessNew"/>
    <dgm:cxn modelId="{04BB1FB0-668B-40AD-84C4-9B81428E4944}" srcId="{7801CAA1-4766-4587-A805-2BE402824B97}" destId="{DD0D8F48-7526-4B58-9118-C877B27AB0F4}" srcOrd="16" destOrd="0" parTransId="{6AAD7D7F-4BE8-45F3-9193-67BDAD960812}" sibTransId="{ECF7C9DB-D5B3-4BAB-BA19-8343C12C26E3}"/>
    <dgm:cxn modelId="{C84161B0-AD8C-4276-A6D3-695DD5C2F804}" type="presOf" srcId="{458F4E0A-54B3-4B57-824E-8DDEEAB33565}" destId="{63529082-75A2-4C1B-BC23-6C6BB6C2D44F}" srcOrd="0" destOrd="0" presId="urn:microsoft.com/office/officeart/2016/7/layout/RepeatingBendingProcessNew"/>
    <dgm:cxn modelId="{5BCD3BB3-F350-428F-8EFB-928FA6A7BC82}" type="presOf" srcId="{74CA5D36-ECBA-4E4E-87AA-0D535723B062}" destId="{E973D571-0BCE-49AC-9133-C70E41634742}" srcOrd="1" destOrd="0" presId="urn:microsoft.com/office/officeart/2016/7/layout/RepeatingBendingProcessNew"/>
    <dgm:cxn modelId="{5DD191B5-E62C-4B6D-820D-432DA294C3FF}" type="presOf" srcId="{1C68B550-6BC7-4D1F-8695-38662359A6BB}" destId="{F9FA4E3E-8CD7-48DD-995F-EEE071376590}" srcOrd="0" destOrd="0" presId="urn:microsoft.com/office/officeart/2016/7/layout/RepeatingBendingProcessNew"/>
    <dgm:cxn modelId="{97C527B6-FA15-49C6-867C-144327004363}" type="presOf" srcId="{B0135791-23D8-4810-95C8-182CC1860D15}" destId="{0C41F1FD-E2A5-4688-8926-893E91142C02}" srcOrd="0" destOrd="0" presId="urn:microsoft.com/office/officeart/2016/7/layout/RepeatingBendingProcessNew"/>
    <dgm:cxn modelId="{C96162B9-F438-4847-8A27-CF311D9F0C39}" type="presOf" srcId="{1B8177F5-42F2-4231-A503-663D5A56EFBE}" destId="{99D76E47-F480-4C10-B357-0CAD4461DF0A}" srcOrd="0" destOrd="0" presId="urn:microsoft.com/office/officeart/2016/7/layout/RepeatingBendingProcessNew"/>
    <dgm:cxn modelId="{910A9EB9-BD34-4A2D-9CE4-6F5788386195}" type="presOf" srcId="{91654A01-E181-4A10-B4A1-148D35A07D2F}" destId="{E8455C38-B3EB-4865-B323-5CEB465F1812}" srcOrd="1" destOrd="0" presId="urn:microsoft.com/office/officeart/2016/7/layout/RepeatingBendingProcessNew"/>
    <dgm:cxn modelId="{17408ABB-1445-4B58-9547-9650491D5CF0}" type="presOf" srcId="{F3254803-2ED9-45C6-ACFF-EBA41BD396E1}" destId="{3A139BC3-46B3-45BC-A72E-3E4D5B1DE87E}" srcOrd="0" destOrd="0" presId="urn:microsoft.com/office/officeart/2016/7/layout/RepeatingBendingProcessNew"/>
    <dgm:cxn modelId="{C69E08C3-E87C-434F-BB15-099062D7704E}" type="presOf" srcId="{13679155-CD23-4289-9C80-742B84DF4088}" destId="{3F854E14-1FAA-4CAC-BE38-FFDA4C3F7AF8}" srcOrd="0" destOrd="0" presId="urn:microsoft.com/office/officeart/2016/7/layout/RepeatingBendingProcessNew"/>
    <dgm:cxn modelId="{332647C3-E78F-4A6B-AB00-00F72843A243}" type="presOf" srcId="{787C7B13-6293-4CF3-8D6A-E4A65940E970}" destId="{678FCE9F-2294-4233-8C7E-783F2072D4A2}" srcOrd="0" destOrd="0" presId="urn:microsoft.com/office/officeart/2016/7/layout/RepeatingBendingProcessNew"/>
    <dgm:cxn modelId="{1042F3C3-41BB-4F06-9C40-DF9E1E3D098E}" type="presOf" srcId="{A61A1647-E03D-46F4-A3C0-3E4D7322EC28}" destId="{705F5FCC-4CA9-481D-B252-D23C422527C5}" srcOrd="0" destOrd="0" presId="urn:microsoft.com/office/officeart/2016/7/layout/RepeatingBendingProcessNew"/>
    <dgm:cxn modelId="{348C59C5-8224-4749-836B-AB3112E0D697}" type="presOf" srcId="{7801CAA1-4766-4587-A805-2BE402824B97}" destId="{2A585BCC-FB3C-44CC-8C8F-797ECBD01276}" srcOrd="0" destOrd="0" presId="urn:microsoft.com/office/officeart/2016/7/layout/RepeatingBendingProcessNew"/>
    <dgm:cxn modelId="{E6A42FC6-FFF7-42D7-8B1C-C0462E5E5AAF}" type="presOf" srcId="{3AA5A844-50E3-4C44-B119-3427DC4BD89A}" destId="{4BB34554-5864-4230-83C6-2C2A72191BCE}" srcOrd="0" destOrd="0" presId="urn:microsoft.com/office/officeart/2016/7/layout/RepeatingBendingProcessNew"/>
    <dgm:cxn modelId="{EF4722CC-466E-48E2-9050-C524553CFECC}" srcId="{7801CAA1-4766-4587-A805-2BE402824B97}" destId="{34E05E95-3769-447F-BC49-67899CA96AB4}" srcOrd="7" destOrd="0" parTransId="{BFAF1737-71DA-48C3-B9F2-5D8AF445C897}" sibTransId="{56CD78A4-D22B-4176-8183-A4908EAD5899}"/>
    <dgm:cxn modelId="{9F8763D1-D308-40D7-A386-DE5DB5130816}" type="presOf" srcId="{01977506-9E5D-4C3C-845C-A67341B70832}" destId="{D0DE75EE-4D84-4F78-9048-16724CA87318}" srcOrd="1" destOrd="0" presId="urn:microsoft.com/office/officeart/2016/7/layout/RepeatingBendingProcessNew"/>
    <dgm:cxn modelId="{58390FD4-3955-4F65-B7C5-A78143D54C43}" type="presOf" srcId="{DD0D8F48-7526-4B58-9118-C877B27AB0F4}" destId="{BC2B448F-4519-462A-BD05-380C55FF79B7}" srcOrd="0" destOrd="0" presId="urn:microsoft.com/office/officeart/2016/7/layout/RepeatingBendingProcessNew"/>
    <dgm:cxn modelId="{4C35D8DB-DE17-4CD3-85D4-53B20FB116B5}" srcId="{7801CAA1-4766-4587-A805-2BE402824B97}" destId="{CDEC35EB-E11A-4BED-BC22-0689E108BEC1}" srcOrd="8" destOrd="0" parTransId="{49DBC6C0-48EA-4A18-8E62-17D04393FCB3}" sibTransId="{458F4E0A-54B3-4B57-824E-8DDEEAB33565}"/>
    <dgm:cxn modelId="{24C76FDC-B8EA-4E57-B181-9E33EC2429AB}" type="presOf" srcId="{885BA417-4AC1-48E9-B530-B43364E53F0D}" destId="{A67B31FB-2B3D-4813-A40A-802269FFE988}" srcOrd="0" destOrd="0" presId="urn:microsoft.com/office/officeart/2016/7/layout/RepeatingBendingProcessNew"/>
    <dgm:cxn modelId="{6FE437E1-1A26-456C-ADD9-0BBC00C7DED4}" type="presOf" srcId="{52CDB3C4-32F7-4AAE-9C15-F6F4731758EB}" destId="{5EDB8EE5-2E78-4D51-8811-7C4D403E48B5}" srcOrd="0" destOrd="0" presId="urn:microsoft.com/office/officeart/2016/7/layout/RepeatingBendingProcessNew"/>
    <dgm:cxn modelId="{7073D2E5-1CE3-4AC7-B63F-F0C3DC945343}" type="presOf" srcId="{F3E5EF81-4227-4BE2-A34F-09ACAE71CF46}" destId="{D4595CBB-68EC-4D81-8522-525C053A8F8F}" srcOrd="1" destOrd="0" presId="urn:microsoft.com/office/officeart/2016/7/layout/RepeatingBendingProcessNew"/>
    <dgm:cxn modelId="{E1B11EE6-71DB-4B90-8AE6-7FB95E570D78}" type="presOf" srcId="{15E4C226-4483-4DC8-B688-50C407C99A40}" destId="{14075165-A2B8-47BB-A12C-0D0C687287B4}" srcOrd="0" destOrd="0" presId="urn:microsoft.com/office/officeart/2016/7/layout/RepeatingBendingProcessNew"/>
    <dgm:cxn modelId="{C9075FEA-ADE6-4661-8C3E-DBBD38B5F594}" type="presOf" srcId="{ECF7C9DB-D5B3-4BAB-BA19-8343C12C26E3}" destId="{197130DF-FF34-4756-B8C8-B97D699219F4}" srcOrd="1" destOrd="0" presId="urn:microsoft.com/office/officeart/2016/7/layout/RepeatingBendingProcessNew"/>
    <dgm:cxn modelId="{E782FFED-8F0E-4ACB-A999-948DB1F926F6}" srcId="{7801CAA1-4766-4587-A805-2BE402824B97}" destId="{F0961EB9-6990-4AAF-BF8F-CA54183CB76E}" srcOrd="4" destOrd="0" parTransId="{D3D4AD01-A829-4CAF-8585-FEC02C5CDB14}" sibTransId="{3AA5A844-50E3-4C44-B119-3427DC4BD89A}"/>
    <dgm:cxn modelId="{916130F6-CBA4-4CF5-BA72-FDE84583A6B2}" type="presOf" srcId="{34E05E95-3769-447F-BC49-67899CA96AB4}" destId="{6010472D-464D-4384-BD88-E629F54FCFA4}" srcOrd="0" destOrd="0" presId="urn:microsoft.com/office/officeart/2016/7/layout/RepeatingBendingProcessNew"/>
    <dgm:cxn modelId="{6E725EF9-A6AB-4078-ACD5-64EBB6D38EC2}" type="presOf" srcId="{CDEC35EB-E11A-4BED-BC22-0689E108BEC1}" destId="{498BEE0F-83BD-4773-9BCF-0C55C2E58897}" srcOrd="0" destOrd="0" presId="urn:microsoft.com/office/officeart/2016/7/layout/RepeatingBendingProcessNew"/>
    <dgm:cxn modelId="{9E48B7FC-CDD3-40D4-A7CC-9EBF5605D8C7}" srcId="{7801CAA1-4766-4587-A805-2BE402824B97}" destId="{FB12706E-1C9A-4902-8CD5-579A4F16523A}" srcOrd="17" destOrd="0" parTransId="{57C3714D-0914-4E13-960F-89B12E094539}" sibTransId="{9EF15D04-085F-404A-8A8A-D8520A6818F4}"/>
    <dgm:cxn modelId="{E51EABFD-7073-4152-8ABD-DEE3C5C954A7}" type="presOf" srcId="{065D4CC0-4EC4-4463-83FC-1FB53CFC2861}" destId="{929EBC54-4F96-4004-84F7-F35C67478C61}" srcOrd="0" destOrd="0" presId="urn:microsoft.com/office/officeart/2016/7/layout/RepeatingBendingProcessNew"/>
    <dgm:cxn modelId="{BCA99BFF-6A21-46B9-B9B7-5979C595EA8D}" type="presOf" srcId="{581C04C9-6076-4C7A-9280-90F278B89132}" destId="{1DC02A22-5047-4763-BCB7-65BC16B77E60}" srcOrd="0" destOrd="0" presId="urn:microsoft.com/office/officeart/2016/7/layout/RepeatingBendingProcessNew"/>
    <dgm:cxn modelId="{5E2BC1F5-3046-4814-A56E-0F99F6EED417}" type="presParOf" srcId="{2A585BCC-FB3C-44CC-8C8F-797ECBD01276}" destId="{BADF142B-BEE8-474D-8E5E-D52B2FF83923}" srcOrd="0" destOrd="0" presId="urn:microsoft.com/office/officeart/2016/7/layout/RepeatingBendingProcessNew"/>
    <dgm:cxn modelId="{0ECBA142-E178-4610-86EA-106383D6D74E}" type="presParOf" srcId="{2A585BCC-FB3C-44CC-8C8F-797ECBD01276}" destId="{C3678E40-21A6-4C2D-9507-EBE9D09B3BF7}" srcOrd="1" destOrd="0" presId="urn:microsoft.com/office/officeart/2016/7/layout/RepeatingBendingProcessNew"/>
    <dgm:cxn modelId="{0314AEEA-A8A7-4715-8184-0C546BD2B3A4}" type="presParOf" srcId="{C3678E40-21A6-4C2D-9507-EBE9D09B3BF7}" destId="{CEE8F209-79CF-4D60-96AE-982655F981D7}" srcOrd="0" destOrd="0" presId="urn:microsoft.com/office/officeart/2016/7/layout/RepeatingBendingProcessNew"/>
    <dgm:cxn modelId="{AB03C6CA-7746-429F-ACDB-B45B163BFEAC}" type="presParOf" srcId="{2A585BCC-FB3C-44CC-8C8F-797ECBD01276}" destId="{A67B31FB-2B3D-4813-A40A-802269FFE988}" srcOrd="2" destOrd="0" presId="urn:microsoft.com/office/officeart/2016/7/layout/RepeatingBendingProcessNew"/>
    <dgm:cxn modelId="{951B9773-9CCE-417F-83FF-5E9BA6C2EF64}" type="presParOf" srcId="{2A585BCC-FB3C-44CC-8C8F-797ECBD01276}" destId="{6EB2DC93-8EF3-48ED-8459-3FFD0F4C57F6}" srcOrd="3" destOrd="0" presId="urn:microsoft.com/office/officeart/2016/7/layout/RepeatingBendingProcessNew"/>
    <dgm:cxn modelId="{A85B4532-A617-48B2-8333-DCCB675B8725}" type="presParOf" srcId="{6EB2DC93-8EF3-48ED-8459-3FFD0F4C57F6}" destId="{D0DE75EE-4D84-4F78-9048-16724CA87318}" srcOrd="0" destOrd="0" presId="urn:microsoft.com/office/officeart/2016/7/layout/RepeatingBendingProcessNew"/>
    <dgm:cxn modelId="{09FF4AD5-695F-4B80-BD30-C20633640EE9}" type="presParOf" srcId="{2A585BCC-FB3C-44CC-8C8F-797ECBD01276}" destId="{F9FA4E3E-8CD7-48DD-995F-EEE071376590}" srcOrd="4" destOrd="0" presId="urn:microsoft.com/office/officeart/2016/7/layout/RepeatingBendingProcessNew"/>
    <dgm:cxn modelId="{6A907A31-9DF8-4F99-ACD6-2C88842F675E}" type="presParOf" srcId="{2A585BCC-FB3C-44CC-8C8F-797ECBD01276}" destId="{EC164129-CBE0-4492-B361-FF1E6B18AD87}" srcOrd="5" destOrd="0" presId="urn:microsoft.com/office/officeart/2016/7/layout/RepeatingBendingProcessNew"/>
    <dgm:cxn modelId="{3451B591-F805-4943-9B18-7CC1FD757CE8}" type="presParOf" srcId="{EC164129-CBE0-4492-B361-FF1E6B18AD87}" destId="{9F03D01C-909F-40B0-9EF2-59ECE5FB3209}" srcOrd="0" destOrd="0" presId="urn:microsoft.com/office/officeart/2016/7/layout/RepeatingBendingProcessNew"/>
    <dgm:cxn modelId="{D0491A74-F178-40C2-A4D2-8D04DAF42A58}" type="presParOf" srcId="{2A585BCC-FB3C-44CC-8C8F-797ECBD01276}" destId="{3F854E14-1FAA-4CAC-BE38-FFDA4C3F7AF8}" srcOrd="6" destOrd="0" presId="urn:microsoft.com/office/officeart/2016/7/layout/RepeatingBendingProcessNew"/>
    <dgm:cxn modelId="{A0D654FA-CD56-45AB-A972-A250BAF50712}" type="presParOf" srcId="{2A585BCC-FB3C-44CC-8C8F-797ECBD01276}" destId="{98E74FB6-33EB-452B-B50C-C1E5E4BAF848}" srcOrd="7" destOrd="0" presId="urn:microsoft.com/office/officeart/2016/7/layout/RepeatingBendingProcessNew"/>
    <dgm:cxn modelId="{7D4D9431-6867-410F-9E63-6B04755E6682}" type="presParOf" srcId="{98E74FB6-33EB-452B-B50C-C1E5E4BAF848}" destId="{9BDA1F6F-F5B6-42AF-89AF-A7AEA239E73E}" srcOrd="0" destOrd="0" presId="urn:microsoft.com/office/officeart/2016/7/layout/RepeatingBendingProcessNew"/>
    <dgm:cxn modelId="{5EE72993-8D20-4B8E-B417-999EB1B208C6}" type="presParOf" srcId="{2A585BCC-FB3C-44CC-8C8F-797ECBD01276}" destId="{0E2B58B2-CD75-4378-953E-1498C3257F84}" srcOrd="8" destOrd="0" presId="urn:microsoft.com/office/officeart/2016/7/layout/RepeatingBendingProcessNew"/>
    <dgm:cxn modelId="{B318CB5C-131F-4261-A475-EADB95237A56}" type="presParOf" srcId="{2A585BCC-FB3C-44CC-8C8F-797ECBD01276}" destId="{4BB34554-5864-4230-83C6-2C2A72191BCE}" srcOrd="9" destOrd="0" presId="urn:microsoft.com/office/officeart/2016/7/layout/RepeatingBendingProcessNew"/>
    <dgm:cxn modelId="{65D0A724-200A-4199-8D53-EEBDBE124D5C}" type="presParOf" srcId="{4BB34554-5864-4230-83C6-2C2A72191BCE}" destId="{37737AA9-C3DF-4E28-BBE6-61EE29B30BDE}" srcOrd="0" destOrd="0" presId="urn:microsoft.com/office/officeart/2016/7/layout/RepeatingBendingProcessNew"/>
    <dgm:cxn modelId="{80DCE839-8DE7-4D41-8FFD-46BB0CCEA00B}" type="presParOf" srcId="{2A585BCC-FB3C-44CC-8C8F-797ECBD01276}" destId="{269556BF-6CC4-417C-95C3-FD8A3DCC3743}" srcOrd="10" destOrd="0" presId="urn:microsoft.com/office/officeart/2016/7/layout/RepeatingBendingProcessNew"/>
    <dgm:cxn modelId="{5DC1584F-7BBD-4F90-A3B0-2D31313F5757}" type="presParOf" srcId="{2A585BCC-FB3C-44CC-8C8F-797ECBD01276}" destId="{929EBC54-4F96-4004-84F7-F35C67478C61}" srcOrd="11" destOrd="0" presId="urn:microsoft.com/office/officeart/2016/7/layout/RepeatingBendingProcessNew"/>
    <dgm:cxn modelId="{200A8A3C-AEE6-4D00-A752-A2E8001A8D2C}" type="presParOf" srcId="{929EBC54-4F96-4004-84F7-F35C67478C61}" destId="{E3C260CD-0ABA-4FFB-8137-F7212423371D}" srcOrd="0" destOrd="0" presId="urn:microsoft.com/office/officeart/2016/7/layout/RepeatingBendingProcessNew"/>
    <dgm:cxn modelId="{511B30DF-FB01-4809-82BA-BF85C6E02AC3}" type="presParOf" srcId="{2A585BCC-FB3C-44CC-8C8F-797ECBD01276}" destId="{0C41F1FD-E2A5-4688-8926-893E91142C02}" srcOrd="12" destOrd="0" presId="urn:microsoft.com/office/officeart/2016/7/layout/RepeatingBendingProcessNew"/>
    <dgm:cxn modelId="{6C68A57B-7D38-4A2F-87D2-DA70C6396E03}" type="presParOf" srcId="{2A585BCC-FB3C-44CC-8C8F-797ECBD01276}" destId="{1DC02A22-5047-4763-BCB7-65BC16B77E60}" srcOrd="13" destOrd="0" presId="urn:microsoft.com/office/officeart/2016/7/layout/RepeatingBendingProcessNew"/>
    <dgm:cxn modelId="{EB9BC3F6-EA30-479B-A763-78822E0DC1EB}" type="presParOf" srcId="{1DC02A22-5047-4763-BCB7-65BC16B77E60}" destId="{B3820CC3-C611-494A-8ACF-D9BC72A7E1E3}" srcOrd="0" destOrd="0" presId="urn:microsoft.com/office/officeart/2016/7/layout/RepeatingBendingProcessNew"/>
    <dgm:cxn modelId="{44C9C653-83CC-4A65-8EA0-B5254EE120DD}" type="presParOf" srcId="{2A585BCC-FB3C-44CC-8C8F-797ECBD01276}" destId="{6010472D-464D-4384-BD88-E629F54FCFA4}" srcOrd="14" destOrd="0" presId="urn:microsoft.com/office/officeart/2016/7/layout/RepeatingBendingProcessNew"/>
    <dgm:cxn modelId="{8142D95F-F6FF-47F1-B518-A093E3B538D1}" type="presParOf" srcId="{2A585BCC-FB3C-44CC-8C8F-797ECBD01276}" destId="{C2E13D83-EB09-4A04-88ED-50DF2D845B38}" srcOrd="15" destOrd="0" presId="urn:microsoft.com/office/officeart/2016/7/layout/RepeatingBendingProcessNew"/>
    <dgm:cxn modelId="{35619354-8F34-4F0B-8680-7697C5734663}" type="presParOf" srcId="{C2E13D83-EB09-4A04-88ED-50DF2D845B38}" destId="{0B73DD9D-943F-4624-9E4C-E87944346108}" srcOrd="0" destOrd="0" presId="urn:microsoft.com/office/officeart/2016/7/layout/RepeatingBendingProcessNew"/>
    <dgm:cxn modelId="{717AD5ED-7DB7-4812-8B7C-EF4658827AB4}" type="presParOf" srcId="{2A585BCC-FB3C-44CC-8C8F-797ECBD01276}" destId="{498BEE0F-83BD-4773-9BCF-0C55C2E58897}" srcOrd="16" destOrd="0" presId="urn:microsoft.com/office/officeart/2016/7/layout/RepeatingBendingProcessNew"/>
    <dgm:cxn modelId="{47AB1867-688F-4DA9-82D8-615F573ECAE3}" type="presParOf" srcId="{2A585BCC-FB3C-44CC-8C8F-797ECBD01276}" destId="{63529082-75A2-4C1B-BC23-6C6BB6C2D44F}" srcOrd="17" destOrd="0" presId="urn:microsoft.com/office/officeart/2016/7/layout/RepeatingBendingProcessNew"/>
    <dgm:cxn modelId="{0ED24FAC-71E7-435C-937C-72EFDBE81179}" type="presParOf" srcId="{63529082-75A2-4C1B-BC23-6C6BB6C2D44F}" destId="{9FEA7EF8-A831-4D62-92C0-0FB141E559B1}" srcOrd="0" destOrd="0" presId="urn:microsoft.com/office/officeart/2016/7/layout/RepeatingBendingProcessNew"/>
    <dgm:cxn modelId="{8EB586A7-D154-480D-89EF-60A5D35A4AA0}" type="presParOf" srcId="{2A585BCC-FB3C-44CC-8C8F-797ECBD01276}" destId="{5EDB8EE5-2E78-4D51-8811-7C4D403E48B5}" srcOrd="18" destOrd="0" presId="urn:microsoft.com/office/officeart/2016/7/layout/RepeatingBendingProcessNew"/>
    <dgm:cxn modelId="{F1318EC6-D850-45CC-BC37-6D78D03ECFAC}" type="presParOf" srcId="{2A585BCC-FB3C-44CC-8C8F-797ECBD01276}" destId="{DA0A4123-47C6-4EC0-A509-DF4E1CA21014}" srcOrd="19" destOrd="0" presId="urn:microsoft.com/office/officeart/2016/7/layout/RepeatingBendingProcessNew"/>
    <dgm:cxn modelId="{744CAB72-B7FC-48E0-A543-D8FA0CE0634B}" type="presParOf" srcId="{DA0A4123-47C6-4EC0-A509-DF4E1CA21014}" destId="{E0EE0A49-B8DD-4517-88C3-4D0E5441D9A4}" srcOrd="0" destOrd="0" presId="urn:microsoft.com/office/officeart/2016/7/layout/RepeatingBendingProcessNew"/>
    <dgm:cxn modelId="{093542D5-EEBC-4DAD-870A-7256C6D70F9B}" type="presParOf" srcId="{2A585BCC-FB3C-44CC-8C8F-797ECBD01276}" destId="{705F5FCC-4CA9-481D-B252-D23C422527C5}" srcOrd="20" destOrd="0" presId="urn:microsoft.com/office/officeart/2016/7/layout/RepeatingBendingProcessNew"/>
    <dgm:cxn modelId="{1E858836-9E79-4524-B99F-0E52926196E7}" type="presParOf" srcId="{2A585BCC-FB3C-44CC-8C8F-797ECBD01276}" destId="{3275C4A9-43CA-457F-93EF-D25FD061305C}" srcOrd="21" destOrd="0" presId="urn:microsoft.com/office/officeart/2016/7/layout/RepeatingBendingProcessNew"/>
    <dgm:cxn modelId="{8D1DF6AD-9A7E-4DFB-BB4B-D2FE7D8AC053}" type="presParOf" srcId="{3275C4A9-43CA-457F-93EF-D25FD061305C}" destId="{99E0D741-5D8A-4840-9CB8-4A389EE0F9D9}" srcOrd="0" destOrd="0" presId="urn:microsoft.com/office/officeart/2016/7/layout/RepeatingBendingProcessNew"/>
    <dgm:cxn modelId="{D2A193F8-A56C-4934-9191-6A642773C2D4}" type="presParOf" srcId="{2A585BCC-FB3C-44CC-8C8F-797ECBD01276}" destId="{678FCE9F-2294-4233-8C7E-783F2072D4A2}" srcOrd="22" destOrd="0" presId="urn:microsoft.com/office/officeart/2016/7/layout/RepeatingBendingProcessNew"/>
    <dgm:cxn modelId="{8ACD09E8-D1E2-459D-84B9-3BEF69D7556B}" type="presParOf" srcId="{2A585BCC-FB3C-44CC-8C8F-797ECBD01276}" destId="{C6F4C259-33B1-40FE-BEF4-5EAFDF0A03FB}" srcOrd="23" destOrd="0" presId="urn:microsoft.com/office/officeart/2016/7/layout/RepeatingBendingProcessNew"/>
    <dgm:cxn modelId="{BE9F0549-D3E7-4AAB-ACA2-E4B1C4EAB40B}" type="presParOf" srcId="{C6F4C259-33B1-40FE-BEF4-5EAFDF0A03FB}" destId="{E8455C38-B3EB-4865-B323-5CEB465F1812}" srcOrd="0" destOrd="0" presId="urn:microsoft.com/office/officeart/2016/7/layout/RepeatingBendingProcessNew"/>
    <dgm:cxn modelId="{B8EE6E76-54F5-476E-9A81-9B6C46D99F8A}" type="presParOf" srcId="{2A585BCC-FB3C-44CC-8C8F-797ECBD01276}" destId="{0C97F211-B719-4802-A9DC-E8586F47A4C4}" srcOrd="24" destOrd="0" presId="urn:microsoft.com/office/officeart/2016/7/layout/RepeatingBendingProcessNew"/>
    <dgm:cxn modelId="{3CE98EEE-ABE5-410D-972E-83B646D71E07}" type="presParOf" srcId="{2A585BCC-FB3C-44CC-8C8F-797ECBD01276}" destId="{14075165-A2B8-47BB-A12C-0D0C687287B4}" srcOrd="25" destOrd="0" presId="urn:microsoft.com/office/officeart/2016/7/layout/RepeatingBendingProcessNew"/>
    <dgm:cxn modelId="{44CC4E27-35D4-4DAC-9265-E53CE7CA0E2D}" type="presParOf" srcId="{14075165-A2B8-47BB-A12C-0D0C687287B4}" destId="{92B34387-82B3-4F6A-B895-C535E3E9EC7D}" srcOrd="0" destOrd="0" presId="urn:microsoft.com/office/officeart/2016/7/layout/RepeatingBendingProcessNew"/>
    <dgm:cxn modelId="{6BAA8121-7979-44E1-97A4-8B5DFB28EA33}" type="presParOf" srcId="{2A585BCC-FB3C-44CC-8C8F-797ECBD01276}" destId="{99D76E47-F480-4C10-B357-0CAD4461DF0A}" srcOrd="26" destOrd="0" presId="urn:microsoft.com/office/officeart/2016/7/layout/RepeatingBendingProcessNew"/>
    <dgm:cxn modelId="{B5CAF713-2178-40D8-8C88-4221ED615C2F}" type="presParOf" srcId="{2A585BCC-FB3C-44CC-8C8F-797ECBD01276}" destId="{EB714122-1FEA-4F69-A2EA-D9600626B703}" srcOrd="27" destOrd="0" presId="urn:microsoft.com/office/officeart/2016/7/layout/RepeatingBendingProcessNew"/>
    <dgm:cxn modelId="{57F985DD-D548-41E5-A6C0-E968751626C0}" type="presParOf" srcId="{EB714122-1FEA-4F69-A2EA-D9600626B703}" destId="{E973D571-0BCE-49AC-9133-C70E41634742}" srcOrd="0" destOrd="0" presId="urn:microsoft.com/office/officeart/2016/7/layout/RepeatingBendingProcessNew"/>
    <dgm:cxn modelId="{A437C900-D3D4-45A2-9188-97DCC3D7EB8C}" type="presParOf" srcId="{2A585BCC-FB3C-44CC-8C8F-797ECBD01276}" destId="{3A139BC3-46B3-45BC-A72E-3E4D5B1DE87E}" srcOrd="28" destOrd="0" presId="urn:microsoft.com/office/officeart/2016/7/layout/RepeatingBendingProcessNew"/>
    <dgm:cxn modelId="{0D019E7B-5D9E-45A0-B3AB-D7A36489BA7A}" type="presParOf" srcId="{2A585BCC-FB3C-44CC-8C8F-797ECBD01276}" destId="{7673385C-3330-4B59-9A1E-8C6E7A2876B9}" srcOrd="29" destOrd="0" presId="urn:microsoft.com/office/officeart/2016/7/layout/RepeatingBendingProcessNew"/>
    <dgm:cxn modelId="{40677A2F-FCDA-414C-B510-0DE56488D60F}" type="presParOf" srcId="{7673385C-3330-4B59-9A1E-8C6E7A2876B9}" destId="{D4595CBB-68EC-4D81-8522-525C053A8F8F}" srcOrd="0" destOrd="0" presId="urn:microsoft.com/office/officeart/2016/7/layout/RepeatingBendingProcessNew"/>
    <dgm:cxn modelId="{75011913-CCC4-4D1F-8384-335EFEF102AB}" type="presParOf" srcId="{2A585BCC-FB3C-44CC-8C8F-797ECBD01276}" destId="{834883B4-7B7B-4A2F-9CEF-65036EB32FBC}" srcOrd="30" destOrd="0" presId="urn:microsoft.com/office/officeart/2016/7/layout/RepeatingBendingProcessNew"/>
    <dgm:cxn modelId="{CAB85794-AB0A-44BF-B4F4-EC86661657D6}" type="presParOf" srcId="{2A585BCC-FB3C-44CC-8C8F-797ECBD01276}" destId="{703AE75D-BA70-42C5-A7FF-32D18A14DA54}" srcOrd="31" destOrd="0" presId="urn:microsoft.com/office/officeart/2016/7/layout/RepeatingBendingProcessNew"/>
    <dgm:cxn modelId="{18D49021-7AEE-4065-9A4F-8D2AF2E6804D}" type="presParOf" srcId="{703AE75D-BA70-42C5-A7FF-32D18A14DA54}" destId="{9A55C343-FC45-47B6-9B95-43B70FCFE6C6}" srcOrd="0" destOrd="0" presId="urn:microsoft.com/office/officeart/2016/7/layout/RepeatingBendingProcessNew"/>
    <dgm:cxn modelId="{40A97688-5350-4672-A9CE-45709D2B77F9}" type="presParOf" srcId="{2A585BCC-FB3C-44CC-8C8F-797ECBD01276}" destId="{BC2B448F-4519-462A-BD05-380C55FF79B7}" srcOrd="32" destOrd="0" presId="urn:microsoft.com/office/officeart/2016/7/layout/RepeatingBendingProcessNew"/>
    <dgm:cxn modelId="{776BD4A2-0EF2-4680-9937-D6C95310E429}" type="presParOf" srcId="{2A585BCC-FB3C-44CC-8C8F-797ECBD01276}" destId="{6DD22CC2-C200-4982-8304-E74C8BA27050}" srcOrd="33" destOrd="0" presId="urn:microsoft.com/office/officeart/2016/7/layout/RepeatingBendingProcessNew"/>
    <dgm:cxn modelId="{9974F921-D6AD-40C0-96DD-F96F84A03D6C}" type="presParOf" srcId="{6DD22CC2-C200-4982-8304-E74C8BA27050}" destId="{197130DF-FF34-4756-B8C8-B97D699219F4}" srcOrd="0" destOrd="0" presId="urn:microsoft.com/office/officeart/2016/7/layout/RepeatingBendingProcessNew"/>
    <dgm:cxn modelId="{9BE3B066-749A-4173-A80E-7C5EE15465CA}" type="presParOf" srcId="{2A585BCC-FB3C-44CC-8C8F-797ECBD01276}" destId="{6ACE5F17-3010-4966-8F28-F141980201B6}" srcOrd="3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04EBE-1C4F-4E14-B32B-8400AA148B19}">
      <dsp:nvSpPr>
        <dsp:cNvPr id="0" name=""/>
        <dsp:cNvSpPr/>
      </dsp:nvSpPr>
      <dsp:spPr>
        <a:xfrm>
          <a:off x="438140" y="646613"/>
          <a:ext cx="1303875" cy="1303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7D55B5-EDB8-491E-8A44-F43551350D6C}">
      <dsp:nvSpPr>
        <dsp:cNvPr id="0" name=""/>
        <dsp:cNvSpPr/>
      </dsp:nvSpPr>
      <dsp:spPr>
        <a:xfrm>
          <a:off x="716015" y="924488"/>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91DC4F-5010-41E5-A1D6-6DD3F8C346CD}">
      <dsp:nvSpPr>
        <dsp:cNvPr id="0" name=""/>
        <dsp:cNvSpPr/>
      </dsp:nvSpPr>
      <dsp:spPr>
        <a:xfrm>
          <a:off x="21327" y="2356613"/>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pt-BR" sz="2400" b="1" kern="1200"/>
            <a:t>QUESITO 1 – PROGRAMA</a:t>
          </a:r>
          <a:endParaRPr lang="en-US" sz="2400" kern="1200"/>
        </a:p>
      </dsp:txBody>
      <dsp:txXfrm>
        <a:off x="21327" y="2356613"/>
        <a:ext cx="2137500" cy="720000"/>
      </dsp:txXfrm>
    </dsp:sp>
    <dsp:sp modelId="{85E3EBBA-FA2C-49E4-89AE-75C015F64E11}">
      <dsp:nvSpPr>
        <dsp:cNvPr id="0" name=""/>
        <dsp:cNvSpPr/>
      </dsp:nvSpPr>
      <dsp:spPr>
        <a:xfrm>
          <a:off x="2949702" y="646613"/>
          <a:ext cx="1303875" cy="1303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7D3DED-BE7C-4A15-BE84-265AD1FB595F}">
      <dsp:nvSpPr>
        <dsp:cNvPr id="0" name=""/>
        <dsp:cNvSpPr/>
      </dsp:nvSpPr>
      <dsp:spPr>
        <a:xfrm>
          <a:off x="3227577" y="924488"/>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B2E38A-100D-491F-85E5-727306AE1A97}">
      <dsp:nvSpPr>
        <dsp:cNvPr id="0" name=""/>
        <dsp:cNvSpPr/>
      </dsp:nvSpPr>
      <dsp:spPr>
        <a:xfrm>
          <a:off x="2532890" y="2356613"/>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pt-BR" sz="2400" b="1" kern="1200"/>
            <a:t>QUESITO 2 – FORMAÇÃO</a:t>
          </a:r>
          <a:endParaRPr lang="en-US" sz="2400" kern="1200"/>
        </a:p>
      </dsp:txBody>
      <dsp:txXfrm>
        <a:off x="2532890" y="2356613"/>
        <a:ext cx="2137500" cy="720000"/>
      </dsp:txXfrm>
    </dsp:sp>
    <dsp:sp modelId="{C904F1B8-AAEE-4E69-9105-62D5A2B6E24D}">
      <dsp:nvSpPr>
        <dsp:cNvPr id="0" name=""/>
        <dsp:cNvSpPr/>
      </dsp:nvSpPr>
      <dsp:spPr>
        <a:xfrm>
          <a:off x="5461265" y="646613"/>
          <a:ext cx="1303875" cy="13038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934296-9E28-4A10-A976-ABD0A933A499}">
      <dsp:nvSpPr>
        <dsp:cNvPr id="0" name=""/>
        <dsp:cNvSpPr/>
      </dsp:nvSpPr>
      <dsp:spPr>
        <a:xfrm>
          <a:off x="5739140" y="924488"/>
          <a:ext cx="748125" cy="74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0D4C9F-2FB2-465F-AC9A-810F0CBD860D}">
      <dsp:nvSpPr>
        <dsp:cNvPr id="0" name=""/>
        <dsp:cNvSpPr/>
      </dsp:nvSpPr>
      <dsp:spPr>
        <a:xfrm>
          <a:off x="5044452" y="2356613"/>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pt-BR" sz="2400" b="1" kern="1200"/>
            <a:t>QUESITO 3 – IMPACTO</a:t>
          </a:r>
          <a:endParaRPr lang="en-US" sz="2400" kern="1200"/>
        </a:p>
      </dsp:txBody>
      <dsp:txXfrm>
        <a:off x="5044452" y="2356613"/>
        <a:ext cx="2137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AE8CB-160B-4E8F-8511-A5F359140B4F}">
      <dsp:nvSpPr>
        <dsp:cNvPr id="0" name=""/>
        <dsp:cNvSpPr/>
      </dsp:nvSpPr>
      <dsp:spPr>
        <a:xfrm>
          <a:off x="544707" y="0"/>
          <a:ext cx="6089838" cy="359981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BD1EA0-2DE8-46CD-8E1B-A80BA07616E6}">
      <dsp:nvSpPr>
        <dsp:cNvPr id="0" name=""/>
        <dsp:cNvSpPr/>
      </dsp:nvSpPr>
      <dsp:spPr>
        <a:xfrm>
          <a:off x="4828971" y="1053320"/>
          <a:ext cx="2306078" cy="14399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Ao longo prazo (até 2030) – Ser o PPG em Gestão Pública reconhecimento no Brasil</a:t>
          </a:r>
        </a:p>
      </dsp:txBody>
      <dsp:txXfrm>
        <a:off x="4899262" y="1123611"/>
        <a:ext cx="2165496" cy="1299344"/>
      </dsp:txXfrm>
    </dsp:sp>
    <dsp:sp modelId="{3648C214-1712-4022-9D22-D185DA32BD1B}">
      <dsp:nvSpPr>
        <dsp:cNvPr id="0" name=""/>
        <dsp:cNvSpPr/>
      </dsp:nvSpPr>
      <dsp:spPr>
        <a:xfrm>
          <a:off x="2429218" y="1079944"/>
          <a:ext cx="2306078" cy="14399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A médio prazo (até 2023) – abrir o primeiro curso de Doutorado Profissional em Gestão Pública, no sul do Brasil</a:t>
          </a:r>
        </a:p>
      </dsp:txBody>
      <dsp:txXfrm>
        <a:off x="2499509" y="1150235"/>
        <a:ext cx="2165496" cy="1299344"/>
      </dsp:txXfrm>
    </dsp:sp>
    <dsp:sp modelId="{E12F33A6-EE10-4EE7-ADA9-DD8BD2C19A2A}">
      <dsp:nvSpPr>
        <dsp:cNvPr id="0" name=""/>
        <dsp:cNvSpPr/>
      </dsp:nvSpPr>
      <dsp:spPr>
        <a:xfrm>
          <a:off x="29488" y="1091089"/>
          <a:ext cx="2306078" cy="14399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A curto prazo (até 2021) – consolidar o programa perante a Capes</a:t>
          </a:r>
        </a:p>
      </dsp:txBody>
      <dsp:txXfrm>
        <a:off x="99779" y="1161380"/>
        <a:ext cx="2165496" cy="1299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E7387-50F3-4194-8B4B-63CE210613EF}">
      <dsp:nvSpPr>
        <dsp:cNvPr id="0" name=""/>
        <dsp:cNvSpPr/>
      </dsp:nvSpPr>
      <dsp:spPr>
        <a:xfrm>
          <a:off x="2082403" y="753874"/>
          <a:ext cx="447496" cy="91440"/>
        </a:xfrm>
        <a:custGeom>
          <a:avLst/>
          <a:gdLst/>
          <a:ahLst/>
          <a:cxnLst/>
          <a:rect l="0" t="0" r="0" b="0"/>
          <a:pathLst>
            <a:path>
              <a:moveTo>
                <a:pt x="0" y="45720"/>
              </a:moveTo>
              <a:lnTo>
                <a:pt x="447496"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4199" y="797203"/>
        <a:ext cx="23904" cy="4780"/>
      </dsp:txXfrm>
    </dsp:sp>
    <dsp:sp modelId="{9183F92D-0928-44D1-9CDD-4BD797DF04EE}">
      <dsp:nvSpPr>
        <dsp:cNvPr id="0" name=""/>
        <dsp:cNvSpPr/>
      </dsp:nvSpPr>
      <dsp:spPr>
        <a:xfrm>
          <a:off x="5522" y="175989"/>
          <a:ext cx="2078681" cy="1247208"/>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857" tIns="106917" rIns="101857" bIns="106917" numCol="1" spcCol="1270" anchor="ctr" anchorCtr="0">
          <a:noAutofit/>
        </a:bodyPr>
        <a:lstStyle/>
        <a:p>
          <a:pPr marL="0" lvl="0" indent="0" algn="ctr" defTabSz="666750">
            <a:lnSpc>
              <a:spcPct val="90000"/>
            </a:lnSpc>
            <a:spcBef>
              <a:spcPct val="0"/>
            </a:spcBef>
            <a:spcAft>
              <a:spcPct val="35000"/>
            </a:spcAft>
            <a:buNone/>
          </a:pPr>
          <a:r>
            <a:rPr lang="pt-BR" sz="1500" kern="1200"/>
            <a:t>Produção Bibliográfica com discentes: 216</a:t>
          </a:r>
          <a:endParaRPr lang="en-US" sz="1500" kern="1200"/>
        </a:p>
      </dsp:txBody>
      <dsp:txXfrm>
        <a:off x="5522" y="175989"/>
        <a:ext cx="2078681" cy="1247208"/>
      </dsp:txXfrm>
    </dsp:sp>
    <dsp:sp modelId="{BBFCF593-D5E0-4718-AD73-F6E06635CFA8}">
      <dsp:nvSpPr>
        <dsp:cNvPr id="0" name=""/>
        <dsp:cNvSpPr/>
      </dsp:nvSpPr>
      <dsp:spPr>
        <a:xfrm>
          <a:off x="4639181" y="753874"/>
          <a:ext cx="447496" cy="91440"/>
        </a:xfrm>
        <a:custGeom>
          <a:avLst/>
          <a:gdLst/>
          <a:ahLst/>
          <a:cxnLst/>
          <a:rect l="0" t="0" r="0" b="0"/>
          <a:pathLst>
            <a:path>
              <a:moveTo>
                <a:pt x="0" y="45720"/>
              </a:moveTo>
              <a:lnTo>
                <a:pt x="447496" y="45720"/>
              </a:lnTo>
            </a:path>
          </a:pathLst>
        </a:custGeom>
        <a:noFill/>
        <a:ln w="9525" cap="flat" cmpd="sng" algn="ctr">
          <a:solidFill>
            <a:schemeClr val="accent5">
              <a:hueOff val="-421158"/>
              <a:satOff val="-1986"/>
              <a:lumOff val="49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50977" y="797203"/>
        <a:ext cx="23904" cy="4780"/>
      </dsp:txXfrm>
    </dsp:sp>
    <dsp:sp modelId="{5023E910-9D83-4193-AD2F-206C9554288D}">
      <dsp:nvSpPr>
        <dsp:cNvPr id="0" name=""/>
        <dsp:cNvSpPr/>
      </dsp:nvSpPr>
      <dsp:spPr>
        <a:xfrm>
          <a:off x="2562299" y="175989"/>
          <a:ext cx="2078681" cy="1247208"/>
        </a:xfrm>
        <a:prstGeom prst="rect">
          <a:avLst/>
        </a:prstGeom>
        <a:gradFill rotWithShape="0">
          <a:gsLst>
            <a:gs pos="0">
              <a:schemeClr val="accent5">
                <a:hueOff val="-336926"/>
                <a:satOff val="-1589"/>
                <a:lumOff val="392"/>
                <a:alphaOff val="0"/>
                <a:tint val="98000"/>
                <a:satMod val="110000"/>
                <a:lumMod val="104000"/>
              </a:schemeClr>
            </a:gs>
            <a:gs pos="69000">
              <a:schemeClr val="accent5">
                <a:hueOff val="-336926"/>
                <a:satOff val="-1589"/>
                <a:lumOff val="392"/>
                <a:alphaOff val="0"/>
                <a:shade val="88000"/>
                <a:satMod val="130000"/>
                <a:lumMod val="92000"/>
              </a:schemeClr>
            </a:gs>
            <a:gs pos="100000">
              <a:schemeClr val="accent5">
                <a:hueOff val="-336926"/>
                <a:satOff val="-1589"/>
                <a:lumOff val="39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857" tIns="106917" rIns="101857" bIns="106917" numCol="1" spcCol="1270" anchor="ctr" anchorCtr="0">
          <a:noAutofit/>
        </a:bodyPr>
        <a:lstStyle/>
        <a:p>
          <a:pPr marL="0" lvl="0" indent="0" algn="ctr" defTabSz="666750">
            <a:lnSpc>
              <a:spcPct val="90000"/>
            </a:lnSpc>
            <a:spcBef>
              <a:spcPct val="0"/>
            </a:spcBef>
            <a:spcAft>
              <a:spcPct val="35000"/>
            </a:spcAft>
            <a:buNone/>
          </a:pPr>
          <a:r>
            <a:rPr lang="pt-BR" sz="1500" kern="1200"/>
            <a:t>Produção Bibliográfica sem discentes: 839</a:t>
          </a:r>
          <a:endParaRPr lang="en-US" sz="1500" kern="1200"/>
        </a:p>
      </dsp:txBody>
      <dsp:txXfrm>
        <a:off x="2562299" y="175989"/>
        <a:ext cx="2078681" cy="1247208"/>
      </dsp:txXfrm>
    </dsp:sp>
    <dsp:sp modelId="{C2F7140D-0048-44CB-B868-F32F3A1B64CF}">
      <dsp:nvSpPr>
        <dsp:cNvPr id="0" name=""/>
        <dsp:cNvSpPr/>
      </dsp:nvSpPr>
      <dsp:spPr>
        <a:xfrm>
          <a:off x="1044862" y="1421398"/>
          <a:ext cx="5113555" cy="447496"/>
        </a:xfrm>
        <a:custGeom>
          <a:avLst/>
          <a:gdLst/>
          <a:ahLst/>
          <a:cxnLst/>
          <a:rect l="0" t="0" r="0" b="0"/>
          <a:pathLst>
            <a:path>
              <a:moveTo>
                <a:pt x="5113555" y="0"/>
              </a:moveTo>
              <a:lnTo>
                <a:pt x="5113555" y="240848"/>
              </a:lnTo>
              <a:lnTo>
                <a:pt x="0" y="240848"/>
              </a:lnTo>
              <a:lnTo>
                <a:pt x="0" y="447496"/>
              </a:lnTo>
            </a:path>
          </a:pathLst>
        </a:custGeom>
        <a:noFill/>
        <a:ln w="9525" cap="flat" cmpd="sng" algn="ctr">
          <a:solidFill>
            <a:schemeClr val="accent5">
              <a:hueOff val="-842315"/>
              <a:satOff val="-3972"/>
              <a:lumOff val="98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3244" y="1642756"/>
        <a:ext cx="256792" cy="4780"/>
      </dsp:txXfrm>
    </dsp:sp>
    <dsp:sp modelId="{297CF35B-DCE1-452E-AE34-2CA6C764BCA4}">
      <dsp:nvSpPr>
        <dsp:cNvPr id="0" name=""/>
        <dsp:cNvSpPr/>
      </dsp:nvSpPr>
      <dsp:spPr>
        <a:xfrm>
          <a:off x="5119077" y="175989"/>
          <a:ext cx="2078681" cy="1247208"/>
        </a:xfrm>
        <a:prstGeom prst="rect">
          <a:avLst/>
        </a:prstGeom>
        <a:gradFill rotWithShape="0">
          <a:gsLst>
            <a:gs pos="0">
              <a:schemeClr val="accent5">
                <a:hueOff val="-673852"/>
                <a:satOff val="-3178"/>
                <a:lumOff val="784"/>
                <a:alphaOff val="0"/>
                <a:tint val="98000"/>
                <a:satMod val="110000"/>
                <a:lumMod val="104000"/>
              </a:schemeClr>
            </a:gs>
            <a:gs pos="69000">
              <a:schemeClr val="accent5">
                <a:hueOff val="-673852"/>
                <a:satOff val="-3178"/>
                <a:lumOff val="784"/>
                <a:alphaOff val="0"/>
                <a:shade val="88000"/>
                <a:satMod val="130000"/>
                <a:lumMod val="92000"/>
              </a:schemeClr>
            </a:gs>
            <a:gs pos="100000">
              <a:schemeClr val="accent5">
                <a:hueOff val="-673852"/>
                <a:satOff val="-3178"/>
                <a:lumOff val="78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857" tIns="106917" rIns="101857" bIns="106917" numCol="1" spcCol="1270" anchor="ctr" anchorCtr="0">
          <a:noAutofit/>
        </a:bodyPr>
        <a:lstStyle/>
        <a:p>
          <a:pPr marL="0" lvl="0" indent="0" algn="ctr" defTabSz="666750">
            <a:lnSpc>
              <a:spcPct val="90000"/>
            </a:lnSpc>
            <a:spcBef>
              <a:spcPct val="0"/>
            </a:spcBef>
            <a:spcAft>
              <a:spcPct val="35000"/>
            </a:spcAft>
            <a:buNone/>
          </a:pPr>
          <a:r>
            <a:rPr lang="pt-BR" sz="1500" kern="1200"/>
            <a:t>Percentual da produção bibliográfica com discentes em relação ao total da produção: 20,47%</a:t>
          </a:r>
          <a:endParaRPr lang="en-US" sz="1500" kern="1200"/>
        </a:p>
      </dsp:txBody>
      <dsp:txXfrm>
        <a:off x="5119077" y="175989"/>
        <a:ext cx="2078681" cy="1247208"/>
      </dsp:txXfrm>
    </dsp:sp>
    <dsp:sp modelId="{EBB5612B-E5BB-4A66-A4E8-C0E7EAE342D4}">
      <dsp:nvSpPr>
        <dsp:cNvPr id="0" name=""/>
        <dsp:cNvSpPr/>
      </dsp:nvSpPr>
      <dsp:spPr>
        <a:xfrm>
          <a:off x="2082403" y="2479179"/>
          <a:ext cx="447496" cy="91440"/>
        </a:xfrm>
        <a:custGeom>
          <a:avLst/>
          <a:gdLst/>
          <a:ahLst/>
          <a:cxnLst/>
          <a:rect l="0" t="0" r="0" b="0"/>
          <a:pathLst>
            <a:path>
              <a:moveTo>
                <a:pt x="0" y="45720"/>
              </a:moveTo>
              <a:lnTo>
                <a:pt x="447496" y="45720"/>
              </a:lnTo>
            </a:path>
          </a:pathLst>
        </a:custGeom>
        <a:noFill/>
        <a:ln w="9525" cap="flat" cmpd="sng" algn="ctr">
          <a:solidFill>
            <a:schemeClr val="accent5">
              <a:hueOff val="-1263473"/>
              <a:satOff val="-5958"/>
              <a:lumOff val="147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4199" y="2522509"/>
        <a:ext cx="23904" cy="4780"/>
      </dsp:txXfrm>
    </dsp:sp>
    <dsp:sp modelId="{8725BE75-D676-43FE-A3E0-EC5E3BA8ADE3}">
      <dsp:nvSpPr>
        <dsp:cNvPr id="0" name=""/>
        <dsp:cNvSpPr/>
      </dsp:nvSpPr>
      <dsp:spPr>
        <a:xfrm>
          <a:off x="5522" y="1901295"/>
          <a:ext cx="2078681" cy="1247208"/>
        </a:xfrm>
        <a:prstGeom prst="rect">
          <a:avLst/>
        </a:prstGeom>
        <a:gradFill rotWithShape="0">
          <a:gsLst>
            <a:gs pos="0">
              <a:schemeClr val="accent5">
                <a:hueOff val="-1010778"/>
                <a:satOff val="-4766"/>
                <a:lumOff val="1176"/>
                <a:alphaOff val="0"/>
                <a:tint val="98000"/>
                <a:satMod val="110000"/>
                <a:lumMod val="104000"/>
              </a:schemeClr>
            </a:gs>
            <a:gs pos="69000">
              <a:schemeClr val="accent5">
                <a:hueOff val="-1010778"/>
                <a:satOff val="-4766"/>
                <a:lumOff val="1176"/>
                <a:alphaOff val="0"/>
                <a:shade val="88000"/>
                <a:satMod val="130000"/>
                <a:lumMod val="92000"/>
              </a:schemeClr>
            </a:gs>
            <a:gs pos="100000">
              <a:schemeClr val="accent5">
                <a:hueOff val="-1010778"/>
                <a:satOff val="-4766"/>
                <a:lumOff val="1176"/>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857" tIns="106917" rIns="101857" bIns="106917" numCol="1" spcCol="1270" anchor="ctr" anchorCtr="0">
          <a:noAutofit/>
        </a:bodyPr>
        <a:lstStyle/>
        <a:p>
          <a:pPr marL="0" lvl="0" indent="0" algn="ctr" defTabSz="666750">
            <a:lnSpc>
              <a:spcPct val="90000"/>
            </a:lnSpc>
            <a:spcBef>
              <a:spcPct val="0"/>
            </a:spcBef>
            <a:spcAft>
              <a:spcPct val="35000"/>
            </a:spcAft>
            <a:buNone/>
          </a:pPr>
          <a:r>
            <a:rPr lang="pt-BR" sz="1500" kern="1200"/>
            <a:t>Produção técnica com discentes: 26</a:t>
          </a:r>
          <a:endParaRPr lang="en-US" sz="1500" kern="1200"/>
        </a:p>
      </dsp:txBody>
      <dsp:txXfrm>
        <a:off x="5522" y="1901295"/>
        <a:ext cx="2078681" cy="1247208"/>
      </dsp:txXfrm>
    </dsp:sp>
    <dsp:sp modelId="{5404DA35-335B-40EB-B848-2132AABE776D}">
      <dsp:nvSpPr>
        <dsp:cNvPr id="0" name=""/>
        <dsp:cNvSpPr/>
      </dsp:nvSpPr>
      <dsp:spPr>
        <a:xfrm>
          <a:off x="4639181" y="2479179"/>
          <a:ext cx="447496" cy="91440"/>
        </a:xfrm>
        <a:custGeom>
          <a:avLst/>
          <a:gdLst/>
          <a:ahLst/>
          <a:cxnLst/>
          <a:rect l="0" t="0" r="0" b="0"/>
          <a:pathLst>
            <a:path>
              <a:moveTo>
                <a:pt x="0" y="45720"/>
              </a:moveTo>
              <a:lnTo>
                <a:pt x="447496" y="45720"/>
              </a:lnTo>
            </a:path>
          </a:pathLst>
        </a:custGeom>
        <a:noFill/>
        <a:ln w="9525" cap="flat" cmpd="sng" algn="ctr">
          <a:solidFill>
            <a:schemeClr val="accent5">
              <a:hueOff val="-1684631"/>
              <a:satOff val="-7944"/>
              <a:lumOff val="196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50977" y="2522509"/>
        <a:ext cx="23904" cy="4780"/>
      </dsp:txXfrm>
    </dsp:sp>
    <dsp:sp modelId="{CC1675B8-E36C-4A95-A37E-5C6058086762}">
      <dsp:nvSpPr>
        <dsp:cNvPr id="0" name=""/>
        <dsp:cNvSpPr/>
      </dsp:nvSpPr>
      <dsp:spPr>
        <a:xfrm>
          <a:off x="2562299" y="1901295"/>
          <a:ext cx="2078681" cy="1247208"/>
        </a:xfrm>
        <a:prstGeom prst="rect">
          <a:avLst/>
        </a:prstGeom>
        <a:gradFill rotWithShape="0">
          <a:gsLst>
            <a:gs pos="0">
              <a:schemeClr val="accent5">
                <a:hueOff val="-1347705"/>
                <a:satOff val="-6355"/>
                <a:lumOff val="1568"/>
                <a:alphaOff val="0"/>
                <a:tint val="98000"/>
                <a:satMod val="110000"/>
                <a:lumMod val="104000"/>
              </a:schemeClr>
            </a:gs>
            <a:gs pos="69000">
              <a:schemeClr val="accent5">
                <a:hueOff val="-1347705"/>
                <a:satOff val="-6355"/>
                <a:lumOff val="1568"/>
                <a:alphaOff val="0"/>
                <a:shade val="88000"/>
                <a:satMod val="130000"/>
                <a:lumMod val="92000"/>
              </a:schemeClr>
            </a:gs>
            <a:gs pos="100000">
              <a:schemeClr val="accent5">
                <a:hueOff val="-1347705"/>
                <a:satOff val="-6355"/>
                <a:lumOff val="1568"/>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857" tIns="106917" rIns="101857" bIns="106917" numCol="1" spcCol="1270" anchor="ctr" anchorCtr="0">
          <a:noAutofit/>
        </a:bodyPr>
        <a:lstStyle/>
        <a:p>
          <a:pPr marL="0" lvl="0" indent="0" algn="ctr" defTabSz="666750">
            <a:lnSpc>
              <a:spcPct val="90000"/>
            </a:lnSpc>
            <a:spcBef>
              <a:spcPct val="0"/>
            </a:spcBef>
            <a:spcAft>
              <a:spcPct val="35000"/>
            </a:spcAft>
            <a:buNone/>
          </a:pPr>
          <a:r>
            <a:rPr lang="pt-BR" sz="1500" kern="1200"/>
            <a:t>Produção técnica sem participação dos discentes: 1.047</a:t>
          </a:r>
          <a:endParaRPr lang="en-US" sz="1500" kern="1200"/>
        </a:p>
      </dsp:txBody>
      <dsp:txXfrm>
        <a:off x="2562299" y="1901295"/>
        <a:ext cx="2078681" cy="1247208"/>
      </dsp:txXfrm>
    </dsp:sp>
    <dsp:sp modelId="{49F2F091-D11B-4A3F-A245-FAFE4A55A0A7}">
      <dsp:nvSpPr>
        <dsp:cNvPr id="0" name=""/>
        <dsp:cNvSpPr/>
      </dsp:nvSpPr>
      <dsp:spPr>
        <a:xfrm>
          <a:off x="5119077" y="1901295"/>
          <a:ext cx="2078681" cy="1247208"/>
        </a:xfrm>
        <a:prstGeom prst="rect">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857" tIns="106917" rIns="101857" bIns="106917" numCol="1" spcCol="1270" anchor="ctr" anchorCtr="0">
          <a:noAutofit/>
        </a:bodyPr>
        <a:lstStyle/>
        <a:p>
          <a:pPr marL="0" lvl="0" indent="0" algn="ctr" defTabSz="666750">
            <a:lnSpc>
              <a:spcPct val="90000"/>
            </a:lnSpc>
            <a:spcBef>
              <a:spcPct val="0"/>
            </a:spcBef>
            <a:spcAft>
              <a:spcPct val="35000"/>
            </a:spcAft>
            <a:buNone/>
          </a:pPr>
          <a:r>
            <a:rPr lang="pt-BR" sz="1500" kern="1200"/>
            <a:t>Percentual da produção técnica com discentes em relação ao total da produção: 2,42%</a:t>
          </a:r>
          <a:endParaRPr lang="en-US" sz="1500" kern="1200"/>
        </a:p>
      </dsp:txBody>
      <dsp:txXfrm>
        <a:off x="5119077" y="1901295"/>
        <a:ext cx="2078681" cy="12472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78E40-21A6-4C2D-9507-EBE9D09B3BF7}">
      <dsp:nvSpPr>
        <dsp:cNvPr id="0" name=""/>
        <dsp:cNvSpPr/>
      </dsp:nvSpPr>
      <dsp:spPr>
        <a:xfrm>
          <a:off x="1241031" y="317568"/>
          <a:ext cx="246198" cy="91440"/>
        </a:xfrm>
        <a:custGeom>
          <a:avLst/>
          <a:gdLst/>
          <a:ahLst/>
          <a:cxnLst/>
          <a:rect l="0" t="0" r="0" b="0"/>
          <a:pathLst>
            <a:path>
              <a:moveTo>
                <a:pt x="0" y="45720"/>
              </a:moveTo>
              <a:lnTo>
                <a:pt x="246198"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357211" y="361903"/>
        <a:ext cx="13839" cy="2770"/>
      </dsp:txXfrm>
    </dsp:sp>
    <dsp:sp modelId="{BADF142B-BEE8-474D-8E5E-D52B2FF83923}">
      <dsp:nvSpPr>
        <dsp:cNvPr id="0" name=""/>
        <dsp:cNvSpPr/>
      </dsp:nvSpPr>
      <dsp:spPr>
        <a:xfrm>
          <a:off x="39357" y="2246"/>
          <a:ext cx="1203473" cy="72208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71" tIns="61901" rIns="58971" bIns="61901" numCol="1" spcCol="1270" anchor="ctr" anchorCtr="0">
          <a:noAutofit/>
        </a:bodyPr>
        <a:lstStyle/>
        <a:p>
          <a:pPr marL="0" lvl="0" indent="0" algn="ctr" defTabSz="444500">
            <a:lnSpc>
              <a:spcPct val="90000"/>
            </a:lnSpc>
            <a:spcBef>
              <a:spcPct val="0"/>
            </a:spcBef>
            <a:spcAft>
              <a:spcPct val="35000"/>
            </a:spcAft>
            <a:buNone/>
          </a:pPr>
          <a:r>
            <a:rPr lang="pt-BR" sz="1000" kern="1200"/>
            <a:t>Total de artigos 2017 a 2020 de alto impacto: 186 artigos</a:t>
          </a:r>
          <a:endParaRPr lang="en-US" sz="1000" kern="1200"/>
        </a:p>
      </dsp:txBody>
      <dsp:txXfrm>
        <a:off x="39357" y="2246"/>
        <a:ext cx="1203473" cy="722084"/>
      </dsp:txXfrm>
    </dsp:sp>
    <dsp:sp modelId="{6EB2DC93-8EF3-48ED-8459-3FFD0F4C57F6}">
      <dsp:nvSpPr>
        <dsp:cNvPr id="0" name=""/>
        <dsp:cNvSpPr/>
      </dsp:nvSpPr>
      <dsp:spPr>
        <a:xfrm>
          <a:off x="2721304" y="317568"/>
          <a:ext cx="246198" cy="91440"/>
        </a:xfrm>
        <a:custGeom>
          <a:avLst/>
          <a:gdLst/>
          <a:ahLst/>
          <a:cxnLst/>
          <a:rect l="0" t="0" r="0" b="0"/>
          <a:pathLst>
            <a:path>
              <a:moveTo>
                <a:pt x="0" y="45720"/>
              </a:moveTo>
              <a:lnTo>
                <a:pt x="24619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837484" y="361903"/>
        <a:ext cx="13839" cy="2770"/>
      </dsp:txXfrm>
    </dsp:sp>
    <dsp:sp modelId="{A67B31FB-2B3D-4813-A40A-802269FFE988}">
      <dsp:nvSpPr>
        <dsp:cNvPr id="0" name=""/>
        <dsp:cNvSpPr/>
      </dsp:nvSpPr>
      <dsp:spPr>
        <a:xfrm>
          <a:off x="1519630" y="2246"/>
          <a:ext cx="1203473" cy="72208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71" tIns="61901" rIns="58971" bIns="61901" numCol="1" spcCol="1270" anchor="ctr" anchorCtr="0">
          <a:noAutofit/>
        </a:bodyPr>
        <a:lstStyle/>
        <a:p>
          <a:pPr marL="0" lvl="0" indent="0" algn="ctr" defTabSz="444500">
            <a:lnSpc>
              <a:spcPct val="90000"/>
            </a:lnSpc>
            <a:spcBef>
              <a:spcPct val="0"/>
            </a:spcBef>
            <a:spcAft>
              <a:spcPct val="35000"/>
            </a:spcAft>
            <a:buNone/>
          </a:pPr>
          <a:r>
            <a:rPr lang="pt-BR" sz="1000" kern="1200"/>
            <a:t>A1: 12</a:t>
          </a:r>
          <a:endParaRPr lang="en-US" sz="1000" kern="1200"/>
        </a:p>
      </dsp:txBody>
      <dsp:txXfrm>
        <a:off x="1519630" y="2246"/>
        <a:ext cx="1203473" cy="722084"/>
      </dsp:txXfrm>
    </dsp:sp>
    <dsp:sp modelId="{EC164129-CBE0-4492-B361-FF1E6B18AD87}">
      <dsp:nvSpPr>
        <dsp:cNvPr id="0" name=""/>
        <dsp:cNvSpPr/>
      </dsp:nvSpPr>
      <dsp:spPr>
        <a:xfrm>
          <a:off x="4201577" y="317568"/>
          <a:ext cx="246198" cy="91440"/>
        </a:xfrm>
        <a:custGeom>
          <a:avLst/>
          <a:gdLst/>
          <a:ahLst/>
          <a:cxnLst/>
          <a:rect l="0" t="0" r="0" b="0"/>
          <a:pathLst>
            <a:path>
              <a:moveTo>
                <a:pt x="0" y="45720"/>
              </a:moveTo>
              <a:lnTo>
                <a:pt x="246198"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317756" y="361903"/>
        <a:ext cx="13839" cy="2770"/>
      </dsp:txXfrm>
    </dsp:sp>
    <dsp:sp modelId="{F9FA4E3E-8CD7-48DD-995F-EEE071376590}">
      <dsp:nvSpPr>
        <dsp:cNvPr id="0" name=""/>
        <dsp:cNvSpPr/>
      </dsp:nvSpPr>
      <dsp:spPr>
        <a:xfrm>
          <a:off x="2999903" y="2246"/>
          <a:ext cx="1203473" cy="72208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71" tIns="61901" rIns="58971" bIns="61901" numCol="1" spcCol="1270" anchor="ctr" anchorCtr="0">
          <a:noAutofit/>
        </a:bodyPr>
        <a:lstStyle/>
        <a:p>
          <a:pPr marL="0" lvl="0" indent="0" algn="ctr" defTabSz="444500">
            <a:lnSpc>
              <a:spcPct val="90000"/>
            </a:lnSpc>
            <a:spcBef>
              <a:spcPct val="0"/>
            </a:spcBef>
            <a:spcAft>
              <a:spcPct val="35000"/>
            </a:spcAft>
            <a:buNone/>
          </a:pPr>
          <a:r>
            <a:rPr lang="pt-BR" sz="1000" kern="1200"/>
            <a:t>A2: 29</a:t>
          </a:r>
          <a:endParaRPr lang="en-US" sz="1000" kern="1200"/>
        </a:p>
      </dsp:txBody>
      <dsp:txXfrm>
        <a:off x="2999903" y="2246"/>
        <a:ext cx="1203473" cy="722084"/>
      </dsp:txXfrm>
    </dsp:sp>
    <dsp:sp modelId="{98E74FB6-33EB-452B-B50C-C1E5E4BAF848}">
      <dsp:nvSpPr>
        <dsp:cNvPr id="0" name=""/>
        <dsp:cNvSpPr/>
      </dsp:nvSpPr>
      <dsp:spPr>
        <a:xfrm>
          <a:off x="5681850" y="317568"/>
          <a:ext cx="246198" cy="91440"/>
        </a:xfrm>
        <a:custGeom>
          <a:avLst/>
          <a:gdLst/>
          <a:ahLst/>
          <a:cxnLst/>
          <a:rect l="0" t="0" r="0" b="0"/>
          <a:pathLst>
            <a:path>
              <a:moveTo>
                <a:pt x="0" y="45720"/>
              </a:moveTo>
              <a:lnTo>
                <a:pt x="246198"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798029" y="361903"/>
        <a:ext cx="13839" cy="2770"/>
      </dsp:txXfrm>
    </dsp:sp>
    <dsp:sp modelId="{3F854E14-1FAA-4CAC-BE38-FFDA4C3F7AF8}">
      <dsp:nvSpPr>
        <dsp:cNvPr id="0" name=""/>
        <dsp:cNvSpPr/>
      </dsp:nvSpPr>
      <dsp:spPr>
        <a:xfrm>
          <a:off x="4480176" y="2246"/>
          <a:ext cx="1203473" cy="72208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71" tIns="61901" rIns="58971" bIns="61901" numCol="1" spcCol="1270" anchor="ctr" anchorCtr="0">
          <a:noAutofit/>
        </a:bodyPr>
        <a:lstStyle/>
        <a:p>
          <a:pPr marL="0" lvl="0" indent="0" algn="ctr" defTabSz="444500">
            <a:lnSpc>
              <a:spcPct val="90000"/>
            </a:lnSpc>
            <a:spcBef>
              <a:spcPct val="0"/>
            </a:spcBef>
            <a:spcAft>
              <a:spcPct val="35000"/>
            </a:spcAft>
            <a:buNone/>
          </a:pPr>
          <a:r>
            <a:rPr lang="pt-BR" sz="1000" kern="1200"/>
            <a:t>A3: 74</a:t>
          </a:r>
          <a:endParaRPr lang="en-US" sz="1000" kern="1200"/>
        </a:p>
      </dsp:txBody>
      <dsp:txXfrm>
        <a:off x="4480176" y="2246"/>
        <a:ext cx="1203473" cy="722084"/>
      </dsp:txXfrm>
    </dsp:sp>
    <dsp:sp modelId="{4BB34554-5864-4230-83C6-2C2A72191BCE}">
      <dsp:nvSpPr>
        <dsp:cNvPr id="0" name=""/>
        <dsp:cNvSpPr/>
      </dsp:nvSpPr>
      <dsp:spPr>
        <a:xfrm>
          <a:off x="641094" y="722530"/>
          <a:ext cx="5921091" cy="246198"/>
        </a:xfrm>
        <a:custGeom>
          <a:avLst/>
          <a:gdLst/>
          <a:ahLst/>
          <a:cxnLst/>
          <a:rect l="0" t="0" r="0" b="0"/>
          <a:pathLst>
            <a:path>
              <a:moveTo>
                <a:pt x="5921091" y="0"/>
              </a:moveTo>
              <a:lnTo>
                <a:pt x="5921091" y="140199"/>
              </a:lnTo>
              <a:lnTo>
                <a:pt x="0" y="140199"/>
              </a:lnTo>
              <a:lnTo>
                <a:pt x="0" y="246198"/>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453451" y="844244"/>
        <a:ext cx="296377" cy="2770"/>
      </dsp:txXfrm>
    </dsp:sp>
    <dsp:sp modelId="{0E2B58B2-CD75-4378-953E-1498C3257F84}">
      <dsp:nvSpPr>
        <dsp:cNvPr id="0" name=""/>
        <dsp:cNvSpPr/>
      </dsp:nvSpPr>
      <dsp:spPr>
        <a:xfrm>
          <a:off x="5960449" y="2246"/>
          <a:ext cx="1203473" cy="72208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71" tIns="61901" rIns="58971" bIns="61901" numCol="1" spcCol="1270" anchor="ctr" anchorCtr="0">
          <a:noAutofit/>
        </a:bodyPr>
        <a:lstStyle/>
        <a:p>
          <a:pPr marL="0" lvl="0" indent="0" algn="ctr" defTabSz="444500">
            <a:lnSpc>
              <a:spcPct val="90000"/>
            </a:lnSpc>
            <a:spcBef>
              <a:spcPct val="0"/>
            </a:spcBef>
            <a:spcAft>
              <a:spcPct val="35000"/>
            </a:spcAft>
            <a:buNone/>
          </a:pPr>
          <a:r>
            <a:rPr lang="pt-BR" sz="1000" kern="1200"/>
            <a:t>A4: 66</a:t>
          </a:r>
          <a:endParaRPr lang="en-US" sz="1000" kern="1200"/>
        </a:p>
      </dsp:txBody>
      <dsp:txXfrm>
        <a:off x="5960449" y="2246"/>
        <a:ext cx="1203473" cy="722084"/>
      </dsp:txXfrm>
    </dsp:sp>
    <dsp:sp modelId="{929EBC54-4F96-4004-84F7-F35C67478C61}">
      <dsp:nvSpPr>
        <dsp:cNvPr id="0" name=""/>
        <dsp:cNvSpPr/>
      </dsp:nvSpPr>
      <dsp:spPr>
        <a:xfrm>
          <a:off x="1241031" y="1316451"/>
          <a:ext cx="246198" cy="91440"/>
        </a:xfrm>
        <a:custGeom>
          <a:avLst/>
          <a:gdLst/>
          <a:ahLst/>
          <a:cxnLst/>
          <a:rect l="0" t="0" r="0" b="0"/>
          <a:pathLst>
            <a:path>
              <a:moveTo>
                <a:pt x="0" y="45720"/>
              </a:moveTo>
              <a:lnTo>
                <a:pt x="246198"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357211" y="1360786"/>
        <a:ext cx="13839" cy="2770"/>
      </dsp:txXfrm>
    </dsp:sp>
    <dsp:sp modelId="{269556BF-6CC4-417C-95C3-FD8A3DCC3743}">
      <dsp:nvSpPr>
        <dsp:cNvPr id="0" name=""/>
        <dsp:cNvSpPr/>
      </dsp:nvSpPr>
      <dsp:spPr>
        <a:xfrm>
          <a:off x="39357" y="1001129"/>
          <a:ext cx="1203473" cy="72208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71" tIns="61901" rIns="58971" bIns="61901" numCol="1" spcCol="1270" anchor="ctr" anchorCtr="0">
          <a:noAutofit/>
        </a:bodyPr>
        <a:lstStyle/>
        <a:p>
          <a:pPr marL="0" lvl="0" indent="0" algn="ctr" defTabSz="444500">
            <a:lnSpc>
              <a:spcPct val="90000"/>
            </a:lnSpc>
            <a:spcBef>
              <a:spcPct val="0"/>
            </a:spcBef>
            <a:spcAft>
              <a:spcPct val="35000"/>
            </a:spcAft>
            <a:buNone/>
          </a:pPr>
          <a:r>
            <a:rPr lang="pt-BR" sz="1000" kern="1200"/>
            <a:t>Quantidade de artigos publicados com docentes fora do PPGOP: 106</a:t>
          </a:r>
          <a:endParaRPr lang="en-US" sz="1000" kern="1200" dirty="0"/>
        </a:p>
      </dsp:txBody>
      <dsp:txXfrm>
        <a:off x="39357" y="1001129"/>
        <a:ext cx="1203473" cy="722084"/>
      </dsp:txXfrm>
    </dsp:sp>
    <dsp:sp modelId="{1DC02A22-5047-4763-BCB7-65BC16B77E60}">
      <dsp:nvSpPr>
        <dsp:cNvPr id="0" name=""/>
        <dsp:cNvSpPr/>
      </dsp:nvSpPr>
      <dsp:spPr>
        <a:xfrm>
          <a:off x="2721304" y="1316451"/>
          <a:ext cx="246198" cy="91440"/>
        </a:xfrm>
        <a:custGeom>
          <a:avLst/>
          <a:gdLst/>
          <a:ahLst/>
          <a:cxnLst/>
          <a:rect l="0" t="0" r="0" b="0"/>
          <a:pathLst>
            <a:path>
              <a:moveTo>
                <a:pt x="0" y="45720"/>
              </a:moveTo>
              <a:lnTo>
                <a:pt x="24619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837484" y="1360786"/>
        <a:ext cx="13839" cy="2770"/>
      </dsp:txXfrm>
    </dsp:sp>
    <dsp:sp modelId="{0C41F1FD-E2A5-4688-8926-893E91142C02}">
      <dsp:nvSpPr>
        <dsp:cNvPr id="0" name=""/>
        <dsp:cNvSpPr/>
      </dsp:nvSpPr>
      <dsp:spPr>
        <a:xfrm>
          <a:off x="1519630" y="1001129"/>
          <a:ext cx="1203473" cy="72208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71" tIns="61901" rIns="58971" bIns="61901" numCol="1" spcCol="1270" anchor="ctr" anchorCtr="0">
          <a:noAutofit/>
        </a:bodyPr>
        <a:lstStyle/>
        <a:p>
          <a:pPr marL="0" lvl="0" indent="0" algn="ctr" defTabSz="444500">
            <a:lnSpc>
              <a:spcPct val="90000"/>
            </a:lnSpc>
            <a:spcBef>
              <a:spcPct val="0"/>
            </a:spcBef>
            <a:spcAft>
              <a:spcPct val="35000"/>
            </a:spcAft>
            <a:buNone/>
          </a:pPr>
          <a:r>
            <a:rPr lang="pt-BR" sz="1000" kern="1200"/>
            <a:t>Quantidade de artigos publicados em periódicos com discentes: 76</a:t>
          </a:r>
          <a:endParaRPr lang="en-US" sz="1000" kern="1200"/>
        </a:p>
      </dsp:txBody>
      <dsp:txXfrm>
        <a:off x="1519630" y="1001129"/>
        <a:ext cx="1203473" cy="722084"/>
      </dsp:txXfrm>
    </dsp:sp>
    <dsp:sp modelId="{C2E13D83-EB09-4A04-88ED-50DF2D845B38}">
      <dsp:nvSpPr>
        <dsp:cNvPr id="0" name=""/>
        <dsp:cNvSpPr/>
      </dsp:nvSpPr>
      <dsp:spPr>
        <a:xfrm>
          <a:off x="4201577" y="1316451"/>
          <a:ext cx="246198" cy="91440"/>
        </a:xfrm>
        <a:custGeom>
          <a:avLst/>
          <a:gdLst/>
          <a:ahLst/>
          <a:cxnLst/>
          <a:rect l="0" t="0" r="0" b="0"/>
          <a:pathLst>
            <a:path>
              <a:moveTo>
                <a:pt x="0" y="45720"/>
              </a:moveTo>
              <a:lnTo>
                <a:pt x="246198"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317756" y="1360786"/>
        <a:ext cx="13839" cy="2770"/>
      </dsp:txXfrm>
    </dsp:sp>
    <dsp:sp modelId="{6010472D-464D-4384-BD88-E629F54FCFA4}">
      <dsp:nvSpPr>
        <dsp:cNvPr id="0" name=""/>
        <dsp:cNvSpPr/>
      </dsp:nvSpPr>
      <dsp:spPr>
        <a:xfrm>
          <a:off x="2999903" y="1001129"/>
          <a:ext cx="1203473" cy="72208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71" tIns="61901" rIns="58971" bIns="61901" numCol="1" spcCol="1270" anchor="ctr" anchorCtr="0">
          <a:noAutofit/>
        </a:bodyPr>
        <a:lstStyle/>
        <a:p>
          <a:pPr marL="0" lvl="0" indent="0" algn="ctr" defTabSz="444500">
            <a:lnSpc>
              <a:spcPct val="90000"/>
            </a:lnSpc>
            <a:spcBef>
              <a:spcPct val="0"/>
            </a:spcBef>
            <a:spcAft>
              <a:spcPct val="35000"/>
            </a:spcAft>
            <a:buNone/>
          </a:pPr>
          <a:r>
            <a:rPr lang="pt-BR" sz="1000" kern="1200"/>
            <a:t>Quantidade de artigos publicados em inglês: 39</a:t>
          </a:r>
          <a:endParaRPr lang="en-US" sz="1000" kern="1200"/>
        </a:p>
      </dsp:txBody>
      <dsp:txXfrm>
        <a:off x="2999903" y="1001129"/>
        <a:ext cx="1203473" cy="722084"/>
      </dsp:txXfrm>
    </dsp:sp>
    <dsp:sp modelId="{63529082-75A2-4C1B-BC23-6C6BB6C2D44F}">
      <dsp:nvSpPr>
        <dsp:cNvPr id="0" name=""/>
        <dsp:cNvSpPr/>
      </dsp:nvSpPr>
      <dsp:spPr>
        <a:xfrm>
          <a:off x="5681850" y="1316451"/>
          <a:ext cx="246198" cy="91440"/>
        </a:xfrm>
        <a:custGeom>
          <a:avLst/>
          <a:gdLst/>
          <a:ahLst/>
          <a:cxnLst/>
          <a:rect l="0" t="0" r="0" b="0"/>
          <a:pathLst>
            <a:path>
              <a:moveTo>
                <a:pt x="0" y="45720"/>
              </a:moveTo>
              <a:lnTo>
                <a:pt x="246198"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798029" y="1360786"/>
        <a:ext cx="13839" cy="2770"/>
      </dsp:txXfrm>
    </dsp:sp>
    <dsp:sp modelId="{498BEE0F-83BD-4773-9BCF-0C55C2E58897}">
      <dsp:nvSpPr>
        <dsp:cNvPr id="0" name=""/>
        <dsp:cNvSpPr/>
      </dsp:nvSpPr>
      <dsp:spPr>
        <a:xfrm>
          <a:off x="4480176" y="1001129"/>
          <a:ext cx="1203473" cy="72208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71" tIns="61901" rIns="58971" bIns="61901" numCol="1" spcCol="1270" anchor="ctr" anchorCtr="0">
          <a:noAutofit/>
        </a:bodyPr>
        <a:lstStyle/>
        <a:p>
          <a:pPr marL="0" lvl="0" indent="0" algn="ctr" defTabSz="444500">
            <a:lnSpc>
              <a:spcPct val="90000"/>
            </a:lnSpc>
            <a:spcBef>
              <a:spcPct val="0"/>
            </a:spcBef>
            <a:spcAft>
              <a:spcPct val="35000"/>
            </a:spcAft>
            <a:buNone/>
          </a:pPr>
          <a:r>
            <a:rPr lang="pt-BR" sz="1000" kern="1200"/>
            <a:t>Quantidade de artigos publicados com discentes em eventos: 88</a:t>
          </a:r>
          <a:endParaRPr lang="en-US" sz="1000" kern="1200"/>
        </a:p>
      </dsp:txBody>
      <dsp:txXfrm>
        <a:off x="4480176" y="1001129"/>
        <a:ext cx="1203473" cy="722084"/>
      </dsp:txXfrm>
    </dsp:sp>
    <dsp:sp modelId="{DA0A4123-47C6-4EC0-A509-DF4E1CA21014}">
      <dsp:nvSpPr>
        <dsp:cNvPr id="0" name=""/>
        <dsp:cNvSpPr/>
      </dsp:nvSpPr>
      <dsp:spPr>
        <a:xfrm>
          <a:off x="641094" y="1721414"/>
          <a:ext cx="5921091" cy="246198"/>
        </a:xfrm>
        <a:custGeom>
          <a:avLst/>
          <a:gdLst/>
          <a:ahLst/>
          <a:cxnLst/>
          <a:rect l="0" t="0" r="0" b="0"/>
          <a:pathLst>
            <a:path>
              <a:moveTo>
                <a:pt x="5921091" y="0"/>
              </a:moveTo>
              <a:lnTo>
                <a:pt x="5921091" y="140199"/>
              </a:lnTo>
              <a:lnTo>
                <a:pt x="0" y="140199"/>
              </a:lnTo>
              <a:lnTo>
                <a:pt x="0" y="246198"/>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453451" y="1843128"/>
        <a:ext cx="296377" cy="2770"/>
      </dsp:txXfrm>
    </dsp:sp>
    <dsp:sp modelId="{5EDB8EE5-2E78-4D51-8811-7C4D403E48B5}">
      <dsp:nvSpPr>
        <dsp:cNvPr id="0" name=""/>
        <dsp:cNvSpPr/>
      </dsp:nvSpPr>
      <dsp:spPr>
        <a:xfrm>
          <a:off x="5960449" y="1001129"/>
          <a:ext cx="1203473" cy="72208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71" tIns="61901" rIns="58971" bIns="61901" numCol="1" spcCol="1270" anchor="ctr" anchorCtr="0">
          <a:noAutofit/>
        </a:bodyPr>
        <a:lstStyle/>
        <a:p>
          <a:pPr marL="0" lvl="0" indent="0" algn="ctr" defTabSz="444500">
            <a:lnSpc>
              <a:spcPct val="90000"/>
            </a:lnSpc>
            <a:spcBef>
              <a:spcPct val="0"/>
            </a:spcBef>
            <a:spcAft>
              <a:spcPct val="35000"/>
            </a:spcAft>
            <a:buNone/>
          </a:pPr>
          <a:r>
            <a:rPr lang="pt-BR" sz="1000" kern="1200"/>
            <a:t>Total de artigos publicados em periódicos no quadriênio: 480 artigos</a:t>
          </a:r>
          <a:endParaRPr lang="en-US" sz="1000" kern="1200"/>
        </a:p>
      </dsp:txBody>
      <dsp:txXfrm>
        <a:off x="5960449" y="1001129"/>
        <a:ext cx="1203473" cy="722084"/>
      </dsp:txXfrm>
    </dsp:sp>
    <dsp:sp modelId="{3275C4A9-43CA-457F-93EF-D25FD061305C}">
      <dsp:nvSpPr>
        <dsp:cNvPr id="0" name=""/>
        <dsp:cNvSpPr/>
      </dsp:nvSpPr>
      <dsp:spPr>
        <a:xfrm>
          <a:off x="1241031" y="2315335"/>
          <a:ext cx="246198" cy="91440"/>
        </a:xfrm>
        <a:custGeom>
          <a:avLst/>
          <a:gdLst/>
          <a:ahLst/>
          <a:cxnLst/>
          <a:rect l="0" t="0" r="0" b="0"/>
          <a:pathLst>
            <a:path>
              <a:moveTo>
                <a:pt x="0" y="45720"/>
              </a:moveTo>
              <a:lnTo>
                <a:pt x="246198"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357211" y="2359669"/>
        <a:ext cx="13839" cy="2770"/>
      </dsp:txXfrm>
    </dsp:sp>
    <dsp:sp modelId="{705F5FCC-4CA9-481D-B252-D23C422527C5}">
      <dsp:nvSpPr>
        <dsp:cNvPr id="0" name=""/>
        <dsp:cNvSpPr/>
      </dsp:nvSpPr>
      <dsp:spPr>
        <a:xfrm>
          <a:off x="39357" y="2000012"/>
          <a:ext cx="1203473" cy="72208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71" tIns="61901" rIns="58971" bIns="61901" numCol="1" spcCol="1270" anchor="ctr" anchorCtr="0">
          <a:noAutofit/>
        </a:bodyPr>
        <a:lstStyle/>
        <a:p>
          <a:pPr marL="0" lvl="0" indent="0" algn="ctr" defTabSz="444500">
            <a:lnSpc>
              <a:spcPct val="90000"/>
            </a:lnSpc>
            <a:spcBef>
              <a:spcPct val="0"/>
            </a:spcBef>
            <a:spcAft>
              <a:spcPct val="35000"/>
            </a:spcAft>
            <a:buNone/>
          </a:pPr>
          <a:r>
            <a:rPr lang="pt-BR" sz="1000" kern="1200"/>
            <a:t>H-index (todos) mais alto: 23</a:t>
          </a:r>
          <a:endParaRPr lang="en-US" sz="1000" kern="1200"/>
        </a:p>
      </dsp:txBody>
      <dsp:txXfrm>
        <a:off x="39357" y="2000012"/>
        <a:ext cx="1203473" cy="722084"/>
      </dsp:txXfrm>
    </dsp:sp>
    <dsp:sp modelId="{C6F4C259-33B1-40FE-BEF4-5EAFDF0A03FB}">
      <dsp:nvSpPr>
        <dsp:cNvPr id="0" name=""/>
        <dsp:cNvSpPr/>
      </dsp:nvSpPr>
      <dsp:spPr>
        <a:xfrm>
          <a:off x="2721304" y="2315335"/>
          <a:ext cx="246198" cy="91440"/>
        </a:xfrm>
        <a:custGeom>
          <a:avLst/>
          <a:gdLst/>
          <a:ahLst/>
          <a:cxnLst/>
          <a:rect l="0" t="0" r="0" b="0"/>
          <a:pathLst>
            <a:path>
              <a:moveTo>
                <a:pt x="0" y="45720"/>
              </a:moveTo>
              <a:lnTo>
                <a:pt x="24619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837484" y="2359669"/>
        <a:ext cx="13839" cy="2770"/>
      </dsp:txXfrm>
    </dsp:sp>
    <dsp:sp modelId="{678FCE9F-2294-4233-8C7E-783F2072D4A2}">
      <dsp:nvSpPr>
        <dsp:cNvPr id="0" name=""/>
        <dsp:cNvSpPr/>
      </dsp:nvSpPr>
      <dsp:spPr>
        <a:xfrm>
          <a:off x="1519630" y="2000012"/>
          <a:ext cx="1203473" cy="72208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71" tIns="61901" rIns="58971" bIns="61901" numCol="1" spcCol="1270" anchor="ctr" anchorCtr="0">
          <a:noAutofit/>
        </a:bodyPr>
        <a:lstStyle/>
        <a:p>
          <a:pPr marL="0" lvl="0" indent="0" algn="ctr" defTabSz="444500">
            <a:lnSpc>
              <a:spcPct val="90000"/>
            </a:lnSpc>
            <a:spcBef>
              <a:spcPct val="0"/>
            </a:spcBef>
            <a:spcAft>
              <a:spcPct val="35000"/>
            </a:spcAft>
            <a:buNone/>
          </a:pPr>
          <a:r>
            <a:rPr lang="pt-BR" sz="1000" kern="1200"/>
            <a:t>H-index (todos) médio: 7,65</a:t>
          </a:r>
          <a:endParaRPr lang="en-US" sz="1000" kern="1200"/>
        </a:p>
      </dsp:txBody>
      <dsp:txXfrm>
        <a:off x="1519630" y="2000012"/>
        <a:ext cx="1203473" cy="722084"/>
      </dsp:txXfrm>
    </dsp:sp>
    <dsp:sp modelId="{14075165-A2B8-47BB-A12C-0D0C687287B4}">
      <dsp:nvSpPr>
        <dsp:cNvPr id="0" name=""/>
        <dsp:cNvSpPr/>
      </dsp:nvSpPr>
      <dsp:spPr>
        <a:xfrm>
          <a:off x="4201577" y="2315335"/>
          <a:ext cx="246198" cy="91440"/>
        </a:xfrm>
        <a:custGeom>
          <a:avLst/>
          <a:gdLst/>
          <a:ahLst/>
          <a:cxnLst/>
          <a:rect l="0" t="0" r="0" b="0"/>
          <a:pathLst>
            <a:path>
              <a:moveTo>
                <a:pt x="0" y="45720"/>
              </a:moveTo>
              <a:lnTo>
                <a:pt x="246198"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317756" y="2359669"/>
        <a:ext cx="13839" cy="2770"/>
      </dsp:txXfrm>
    </dsp:sp>
    <dsp:sp modelId="{0C97F211-B719-4802-A9DC-E8586F47A4C4}">
      <dsp:nvSpPr>
        <dsp:cNvPr id="0" name=""/>
        <dsp:cNvSpPr/>
      </dsp:nvSpPr>
      <dsp:spPr>
        <a:xfrm>
          <a:off x="2999903" y="2000012"/>
          <a:ext cx="1203473" cy="72208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71" tIns="61901" rIns="58971" bIns="61901" numCol="1" spcCol="1270" anchor="ctr" anchorCtr="0">
          <a:noAutofit/>
        </a:bodyPr>
        <a:lstStyle/>
        <a:p>
          <a:pPr marL="0" lvl="0" indent="0" algn="ctr" defTabSz="444500">
            <a:lnSpc>
              <a:spcPct val="90000"/>
            </a:lnSpc>
            <a:spcBef>
              <a:spcPct val="0"/>
            </a:spcBef>
            <a:spcAft>
              <a:spcPct val="35000"/>
            </a:spcAft>
            <a:buNone/>
          </a:pPr>
          <a:r>
            <a:rPr lang="pt-BR" sz="1000" kern="1200"/>
            <a:t>i10-index (todos) mais alto: 52</a:t>
          </a:r>
          <a:endParaRPr lang="en-US" sz="1000" kern="1200"/>
        </a:p>
      </dsp:txBody>
      <dsp:txXfrm>
        <a:off x="2999903" y="2000012"/>
        <a:ext cx="1203473" cy="722084"/>
      </dsp:txXfrm>
    </dsp:sp>
    <dsp:sp modelId="{EB714122-1FEA-4F69-A2EA-D9600626B703}">
      <dsp:nvSpPr>
        <dsp:cNvPr id="0" name=""/>
        <dsp:cNvSpPr/>
      </dsp:nvSpPr>
      <dsp:spPr>
        <a:xfrm>
          <a:off x="5681850" y="2315335"/>
          <a:ext cx="246198" cy="91440"/>
        </a:xfrm>
        <a:custGeom>
          <a:avLst/>
          <a:gdLst/>
          <a:ahLst/>
          <a:cxnLst/>
          <a:rect l="0" t="0" r="0" b="0"/>
          <a:pathLst>
            <a:path>
              <a:moveTo>
                <a:pt x="0" y="45720"/>
              </a:moveTo>
              <a:lnTo>
                <a:pt x="246198"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798029" y="2359669"/>
        <a:ext cx="13839" cy="2770"/>
      </dsp:txXfrm>
    </dsp:sp>
    <dsp:sp modelId="{99D76E47-F480-4C10-B357-0CAD4461DF0A}">
      <dsp:nvSpPr>
        <dsp:cNvPr id="0" name=""/>
        <dsp:cNvSpPr/>
      </dsp:nvSpPr>
      <dsp:spPr>
        <a:xfrm>
          <a:off x="4480176" y="2000012"/>
          <a:ext cx="1203473" cy="72208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71" tIns="61901" rIns="58971" bIns="61901" numCol="1" spcCol="1270" anchor="ctr" anchorCtr="0">
          <a:noAutofit/>
        </a:bodyPr>
        <a:lstStyle/>
        <a:p>
          <a:pPr marL="0" lvl="0" indent="0" algn="ctr" defTabSz="444500">
            <a:lnSpc>
              <a:spcPct val="90000"/>
            </a:lnSpc>
            <a:spcBef>
              <a:spcPct val="0"/>
            </a:spcBef>
            <a:spcAft>
              <a:spcPct val="35000"/>
            </a:spcAft>
            <a:buNone/>
          </a:pPr>
          <a:r>
            <a:rPr lang="pt-BR" sz="1000" kern="1200"/>
            <a:t>i10-index (todos) médio: 9,26</a:t>
          </a:r>
          <a:endParaRPr lang="en-US" sz="1000" kern="1200"/>
        </a:p>
      </dsp:txBody>
      <dsp:txXfrm>
        <a:off x="4480176" y="2000012"/>
        <a:ext cx="1203473" cy="722084"/>
      </dsp:txXfrm>
    </dsp:sp>
    <dsp:sp modelId="{7673385C-3330-4B59-9A1E-8C6E7A2876B9}">
      <dsp:nvSpPr>
        <dsp:cNvPr id="0" name=""/>
        <dsp:cNvSpPr/>
      </dsp:nvSpPr>
      <dsp:spPr>
        <a:xfrm>
          <a:off x="641094" y="2720297"/>
          <a:ext cx="5921091" cy="246198"/>
        </a:xfrm>
        <a:custGeom>
          <a:avLst/>
          <a:gdLst/>
          <a:ahLst/>
          <a:cxnLst/>
          <a:rect l="0" t="0" r="0" b="0"/>
          <a:pathLst>
            <a:path>
              <a:moveTo>
                <a:pt x="5921091" y="0"/>
              </a:moveTo>
              <a:lnTo>
                <a:pt x="5921091" y="140199"/>
              </a:lnTo>
              <a:lnTo>
                <a:pt x="0" y="140199"/>
              </a:lnTo>
              <a:lnTo>
                <a:pt x="0" y="246198"/>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453451" y="2842011"/>
        <a:ext cx="296377" cy="2770"/>
      </dsp:txXfrm>
    </dsp:sp>
    <dsp:sp modelId="{3A139BC3-46B3-45BC-A72E-3E4D5B1DE87E}">
      <dsp:nvSpPr>
        <dsp:cNvPr id="0" name=""/>
        <dsp:cNvSpPr/>
      </dsp:nvSpPr>
      <dsp:spPr>
        <a:xfrm>
          <a:off x="5960449" y="2000012"/>
          <a:ext cx="1203473" cy="72208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71" tIns="61901" rIns="58971" bIns="61901" numCol="1" spcCol="1270" anchor="ctr" anchorCtr="0">
          <a:noAutofit/>
        </a:bodyPr>
        <a:lstStyle/>
        <a:p>
          <a:pPr marL="0" lvl="0" indent="0" algn="ctr" defTabSz="444500">
            <a:lnSpc>
              <a:spcPct val="90000"/>
            </a:lnSpc>
            <a:spcBef>
              <a:spcPct val="0"/>
            </a:spcBef>
            <a:spcAft>
              <a:spcPct val="35000"/>
            </a:spcAft>
            <a:buNone/>
          </a:pPr>
          <a:r>
            <a:rPr lang="pt-BR" sz="1000" kern="1200"/>
            <a:t>H – Index (scopus) mais alto: 9,0</a:t>
          </a:r>
          <a:endParaRPr lang="en-US" sz="1000" kern="1200"/>
        </a:p>
      </dsp:txBody>
      <dsp:txXfrm>
        <a:off x="5960449" y="2000012"/>
        <a:ext cx="1203473" cy="722084"/>
      </dsp:txXfrm>
    </dsp:sp>
    <dsp:sp modelId="{703AE75D-BA70-42C5-A7FF-32D18A14DA54}">
      <dsp:nvSpPr>
        <dsp:cNvPr id="0" name=""/>
        <dsp:cNvSpPr/>
      </dsp:nvSpPr>
      <dsp:spPr>
        <a:xfrm>
          <a:off x="1241031" y="3314218"/>
          <a:ext cx="246198" cy="91440"/>
        </a:xfrm>
        <a:custGeom>
          <a:avLst/>
          <a:gdLst/>
          <a:ahLst/>
          <a:cxnLst/>
          <a:rect l="0" t="0" r="0" b="0"/>
          <a:pathLst>
            <a:path>
              <a:moveTo>
                <a:pt x="0" y="45720"/>
              </a:moveTo>
              <a:lnTo>
                <a:pt x="246198"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357211" y="3358553"/>
        <a:ext cx="13839" cy="2770"/>
      </dsp:txXfrm>
    </dsp:sp>
    <dsp:sp modelId="{834883B4-7B7B-4A2F-9CEF-65036EB32FBC}">
      <dsp:nvSpPr>
        <dsp:cNvPr id="0" name=""/>
        <dsp:cNvSpPr/>
      </dsp:nvSpPr>
      <dsp:spPr>
        <a:xfrm>
          <a:off x="39357" y="2998896"/>
          <a:ext cx="1203473" cy="72208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71" tIns="61901" rIns="58971" bIns="61901" numCol="1" spcCol="1270" anchor="ctr" anchorCtr="0">
          <a:noAutofit/>
        </a:bodyPr>
        <a:lstStyle/>
        <a:p>
          <a:pPr marL="0" lvl="0" indent="0" algn="ctr" defTabSz="444500">
            <a:lnSpc>
              <a:spcPct val="90000"/>
            </a:lnSpc>
            <a:spcBef>
              <a:spcPct val="0"/>
            </a:spcBef>
            <a:spcAft>
              <a:spcPct val="35000"/>
            </a:spcAft>
            <a:buNone/>
          </a:pPr>
          <a:r>
            <a:rPr lang="pt-BR" sz="1000" kern="1200"/>
            <a:t>H – Index (scopus) médio: 2,08</a:t>
          </a:r>
          <a:endParaRPr lang="en-US" sz="1000" kern="1200"/>
        </a:p>
      </dsp:txBody>
      <dsp:txXfrm>
        <a:off x="39357" y="2998896"/>
        <a:ext cx="1203473" cy="722084"/>
      </dsp:txXfrm>
    </dsp:sp>
    <dsp:sp modelId="{6DD22CC2-C200-4982-8304-E74C8BA27050}">
      <dsp:nvSpPr>
        <dsp:cNvPr id="0" name=""/>
        <dsp:cNvSpPr/>
      </dsp:nvSpPr>
      <dsp:spPr>
        <a:xfrm>
          <a:off x="2721304" y="3314218"/>
          <a:ext cx="246198" cy="91440"/>
        </a:xfrm>
        <a:custGeom>
          <a:avLst/>
          <a:gdLst/>
          <a:ahLst/>
          <a:cxnLst/>
          <a:rect l="0" t="0" r="0" b="0"/>
          <a:pathLst>
            <a:path>
              <a:moveTo>
                <a:pt x="0" y="45720"/>
              </a:moveTo>
              <a:lnTo>
                <a:pt x="24619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837484" y="3358553"/>
        <a:ext cx="13839" cy="2770"/>
      </dsp:txXfrm>
    </dsp:sp>
    <dsp:sp modelId="{BC2B448F-4519-462A-BD05-380C55FF79B7}">
      <dsp:nvSpPr>
        <dsp:cNvPr id="0" name=""/>
        <dsp:cNvSpPr/>
      </dsp:nvSpPr>
      <dsp:spPr>
        <a:xfrm>
          <a:off x="1519630" y="2998896"/>
          <a:ext cx="1203473" cy="72208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71" tIns="61901" rIns="58971" bIns="61901" numCol="1" spcCol="1270" anchor="ctr" anchorCtr="0">
          <a:noAutofit/>
        </a:bodyPr>
        <a:lstStyle/>
        <a:p>
          <a:pPr marL="0" lvl="0" indent="0" algn="ctr" defTabSz="444500">
            <a:lnSpc>
              <a:spcPct val="90000"/>
            </a:lnSpc>
            <a:spcBef>
              <a:spcPct val="0"/>
            </a:spcBef>
            <a:spcAft>
              <a:spcPct val="35000"/>
            </a:spcAft>
            <a:buNone/>
          </a:pPr>
          <a:r>
            <a:rPr lang="pt-BR" sz="1000" kern="1200"/>
            <a:t>Índice H Spell mais alto: 7,0</a:t>
          </a:r>
          <a:endParaRPr lang="en-US" sz="1000" kern="1200"/>
        </a:p>
      </dsp:txBody>
      <dsp:txXfrm>
        <a:off x="1519630" y="2998896"/>
        <a:ext cx="1203473" cy="722084"/>
      </dsp:txXfrm>
    </dsp:sp>
    <dsp:sp modelId="{6ACE5F17-3010-4966-8F28-F141980201B6}">
      <dsp:nvSpPr>
        <dsp:cNvPr id="0" name=""/>
        <dsp:cNvSpPr/>
      </dsp:nvSpPr>
      <dsp:spPr>
        <a:xfrm>
          <a:off x="2999903" y="2998896"/>
          <a:ext cx="1203473" cy="72208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71" tIns="61901" rIns="58971" bIns="61901" numCol="1" spcCol="1270" anchor="ctr" anchorCtr="0">
          <a:noAutofit/>
        </a:bodyPr>
        <a:lstStyle/>
        <a:p>
          <a:pPr marL="0" lvl="0" indent="0" algn="ctr" defTabSz="444500">
            <a:lnSpc>
              <a:spcPct val="90000"/>
            </a:lnSpc>
            <a:spcBef>
              <a:spcPct val="0"/>
            </a:spcBef>
            <a:spcAft>
              <a:spcPct val="35000"/>
            </a:spcAft>
            <a:buNone/>
          </a:pPr>
          <a:r>
            <a:rPr lang="pt-BR" sz="1000" kern="1200"/>
            <a:t>Índice H Spell médio: 2,13</a:t>
          </a:r>
          <a:endParaRPr lang="en-US" sz="1000" kern="1200"/>
        </a:p>
      </dsp:txBody>
      <dsp:txXfrm>
        <a:off x="2999903" y="2998896"/>
        <a:ext cx="1203473" cy="72208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pt-BR" dirty="0"/>
          </a:p>
        </p:txBody>
      </p:sp>
      <p:sp>
        <p:nvSpPr>
          <p:cNvPr id="583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473ED32F-DDB2-426E-9953-754E0AF70EDB}" type="datetimeFigureOut">
              <a:rPr lang="pt-BR"/>
              <a:pPr/>
              <a:t>25/06/2021</a:t>
            </a:fld>
            <a:endParaRPr lang="pt-BR" dirty="0"/>
          </a:p>
        </p:txBody>
      </p:sp>
      <p:sp>
        <p:nvSpPr>
          <p:cNvPr id="583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pt-BR" dirty="0"/>
          </a:p>
        </p:txBody>
      </p:sp>
      <p:sp>
        <p:nvSpPr>
          <p:cNvPr id="583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DB2F2125-6A84-4DBF-975F-8D60076C71F7}" type="slidenum">
              <a:rPr lang="pt-BR"/>
              <a:pPr/>
              <a:t>‹nº›</a:t>
            </a:fld>
            <a:endParaRPr lang="pt-BR" dirty="0"/>
          </a:p>
        </p:txBody>
      </p:sp>
    </p:spTree>
    <p:extLst>
      <p:ext uri="{BB962C8B-B14F-4D97-AF65-F5344CB8AC3E}">
        <p14:creationId xmlns:p14="http://schemas.microsoft.com/office/powerpoint/2010/main" val="1978828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pt-BR" dirty="0"/>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B8ACF045-E76E-418F-9447-51B0F1B44F21}" type="datetimeFigureOut">
              <a:rPr lang="pt-BR"/>
              <a:pPr/>
              <a:t>25/06/2021</a:t>
            </a:fld>
            <a:endParaRPr lang="pt-BR" dirty="0"/>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pt-BR" dirty="0"/>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25A87BD2-1169-431B-A907-586B61600BEA}" type="slidenum">
              <a:rPr lang="pt-BR"/>
              <a:pPr/>
              <a:t>‹nº›</a:t>
            </a:fld>
            <a:endParaRPr lang="pt-BR" dirty="0"/>
          </a:p>
        </p:txBody>
      </p:sp>
    </p:spTree>
    <p:extLst>
      <p:ext uri="{BB962C8B-B14F-4D97-AF65-F5344CB8AC3E}">
        <p14:creationId xmlns:p14="http://schemas.microsoft.com/office/powerpoint/2010/main" val="30334671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pt-BR"/>
              <a:t>Clique para editar o título Mestre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6771939" y="6381328"/>
            <a:ext cx="2368292" cy="309201"/>
          </a:xfrm>
        </p:spPr>
        <p:txBody>
          <a:bodyPr/>
          <a:lstStyle>
            <a:lvl1pPr>
              <a:defRPr sz="1200">
                <a:solidFill>
                  <a:srgbClr val="000000"/>
                </a:solidFill>
              </a:defRPr>
            </a:lvl1pPr>
          </a:lstStyle>
          <a:p>
            <a:fld id="{E9E562DE-161E-4A77-B5CD-2140FF6951DA}" type="datetime1">
              <a:rPr lang="pt-BR" smtClean="0"/>
              <a:pPr/>
              <a:t>25/06/2021</a:t>
            </a:fld>
            <a:endParaRPr lang="pt-BR" dirty="0"/>
          </a:p>
        </p:txBody>
      </p:sp>
      <p:sp>
        <p:nvSpPr>
          <p:cNvPr id="5" name="Footer Placeholder 4"/>
          <p:cNvSpPr>
            <a:spLocks noGrp="1"/>
          </p:cNvSpPr>
          <p:nvPr>
            <p:ph type="ftr" sz="quarter" idx="11"/>
          </p:nvPr>
        </p:nvSpPr>
        <p:spPr>
          <a:xfrm>
            <a:off x="179512" y="6381327"/>
            <a:ext cx="6266587" cy="309201"/>
          </a:xfrm>
        </p:spPr>
        <p:txBody>
          <a:bodyPr/>
          <a:lstStyle>
            <a:lvl1pPr>
              <a:defRPr sz="1100" b="1">
                <a:solidFill>
                  <a:schemeClr val="tx1"/>
                </a:solidFill>
              </a:defRPr>
            </a:lvl1pPr>
          </a:lstStyle>
          <a:p>
            <a:r>
              <a:rPr lang="pt-BR" dirty="0"/>
              <a:t>Programa de Pós-Graduação em Gestão de Organizações Públicas (PPGOP/CCSH/UFSM)</a:t>
            </a:r>
          </a:p>
        </p:txBody>
      </p:sp>
      <p:sp>
        <p:nvSpPr>
          <p:cNvPr id="6" name="Slide Number Placeholder 5"/>
          <p:cNvSpPr>
            <a:spLocks noGrp="1"/>
          </p:cNvSpPr>
          <p:nvPr>
            <p:ph type="sldNum" sz="quarter" idx="12"/>
          </p:nvPr>
        </p:nvSpPr>
        <p:spPr>
          <a:xfrm>
            <a:off x="1434703" y="798973"/>
            <a:ext cx="802005" cy="503578"/>
          </a:xfrm>
        </p:spPr>
        <p:txBody>
          <a:bodyPr/>
          <a:lstStyle/>
          <a:p>
            <a:pPr>
              <a:defRPr/>
            </a:pPr>
            <a:fld id="{2A79BD71-45D0-4C0A-BCCA-3C1D847D7DB2}" type="slidenum">
              <a:rPr lang="en-US" smtClean="0"/>
              <a:pPr>
                <a:defRPr/>
              </a:pPr>
              <a:t>‹nº›</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515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C2B1F28-4923-427A-92A2-AE3FE096C10D}" type="datetime1">
              <a:rPr lang="pt-BR" smtClean="0"/>
              <a:t>25/06/2021</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pPr>
              <a:defRPr/>
            </a:pPr>
            <a:fld id="{2A79BD71-45D0-4C0A-BCCA-3C1D847D7DB2}" type="slidenum">
              <a:rPr lang="en-US" smtClean="0"/>
              <a:pPr>
                <a:defRPr/>
              </a:pPr>
              <a:t>‹nº›</a:t>
            </a:fld>
            <a:endParaRPr lang="en-US" dirty="0"/>
          </a:p>
        </p:txBody>
      </p:sp>
      <p:sp>
        <p:nvSpPr>
          <p:cNvPr id="8" name="Footer Placeholder 4">
            <a:extLst>
              <a:ext uri="{FF2B5EF4-FFF2-40B4-BE49-F238E27FC236}">
                <a16:creationId xmlns:a16="http://schemas.microsoft.com/office/drawing/2014/main" id="{B180A3F9-5732-413C-9523-95E1267D71AC}"/>
              </a:ext>
            </a:extLst>
          </p:cNvPr>
          <p:cNvSpPr txBox="1">
            <a:spLocks/>
          </p:cNvSpPr>
          <p:nvPr userDrawn="1"/>
        </p:nvSpPr>
        <p:spPr>
          <a:xfrm>
            <a:off x="107504" y="6499235"/>
            <a:ext cx="6338595" cy="309201"/>
          </a:xfrm>
          <a:prstGeom prst="rect">
            <a:avLst/>
          </a:prstGeom>
        </p:spPr>
        <p:txBody>
          <a:bodyPr vert="horz" lIns="91440" tIns="45720" rIns="91440" bIns="45720" rtlCol="0" anchor="ctr"/>
          <a:lstStyle>
            <a:defPPr>
              <a:defRPr lang="en-US"/>
            </a:defPPr>
            <a:lvl1pPr marL="0" algn="l" defTabSz="457200" rtl="0" eaLnBrk="1" latinLnBrk="0" hangingPunct="1">
              <a:defRPr sz="11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dirty="0"/>
              <a:t>Programa de Pós-Graduação em Gestão de Organizações Públicas (PPGOP/CCSH/UFSM)</a:t>
            </a:r>
          </a:p>
        </p:txBody>
      </p:sp>
    </p:spTree>
    <p:extLst>
      <p:ext uri="{BB962C8B-B14F-4D97-AF65-F5344CB8AC3E}">
        <p14:creationId xmlns:p14="http://schemas.microsoft.com/office/powerpoint/2010/main" val="2601165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7BD857F-3671-47E3-BE4E-D1D6CDF0A0B0}" type="datetime1">
              <a:rPr lang="pt-BR" smtClean="0"/>
              <a:t>25/06/2021</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pPr>
              <a:defRPr/>
            </a:pPr>
            <a:fld id="{2A79BD71-45D0-4C0A-BCCA-3C1D847D7DB2}" type="slidenum">
              <a:rPr lang="en-US" smtClean="0"/>
              <a:pPr>
                <a:defRPr/>
              </a:pPr>
              <a:t>‹nº›</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Footer Placeholder 4">
            <a:extLst>
              <a:ext uri="{FF2B5EF4-FFF2-40B4-BE49-F238E27FC236}">
                <a16:creationId xmlns:a16="http://schemas.microsoft.com/office/drawing/2014/main" id="{3C637AD6-14CE-4CD7-BDF4-BB956B4E75EE}"/>
              </a:ext>
            </a:extLst>
          </p:cNvPr>
          <p:cNvSpPr txBox="1">
            <a:spLocks/>
          </p:cNvSpPr>
          <p:nvPr userDrawn="1"/>
        </p:nvSpPr>
        <p:spPr>
          <a:xfrm>
            <a:off x="107504" y="6485163"/>
            <a:ext cx="6338595" cy="309201"/>
          </a:xfrm>
          <a:prstGeom prst="rect">
            <a:avLst/>
          </a:prstGeom>
        </p:spPr>
        <p:txBody>
          <a:bodyPr vert="horz" lIns="91440" tIns="45720" rIns="91440" bIns="45720" rtlCol="0" anchor="ctr"/>
          <a:lstStyle>
            <a:defPPr>
              <a:defRPr lang="en-US"/>
            </a:defPPr>
            <a:lvl1pPr marL="0" algn="l" defTabSz="457200" rtl="0" eaLnBrk="1" latinLnBrk="0" hangingPunct="1">
              <a:defRPr sz="11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dirty="0"/>
              <a:t>Programa de Pós-Graduação em Gestão de Organizações Públicas (PPGOP/CCSH/UFSM)</a:t>
            </a:r>
          </a:p>
        </p:txBody>
      </p:sp>
    </p:spTree>
    <p:extLst>
      <p:ext uri="{BB962C8B-B14F-4D97-AF65-F5344CB8AC3E}">
        <p14:creationId xmlns:p14="http://schemas.microsoft.com/office/powerpoint/2010/main" val="2111005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758441" y="6548799"/>
            <a:ext cx="2368292" cy="309201"/>
          </a:xfrm>
        </p:spPr>
        <p:txBody>
          <a:bodyPr/>
          <a:lstStyle>
            <a:lvl1pPr>
              <a:defRPr sz="1200">
                <a:solidFill>
                  <a:srgbClr val="000000"/>
                </a:solidFill>
              </a:defRPr>
            </a:lvl1pPr>
          </a:lstStyle>
          <a:p>
            <a:fld id="{5BFE0E22-69DA-4A20-9E58-AFAEE515A0BC}" type="datetime1">
              <a:rPr lang="pt-BR" smtClean="0"/>
              <a:pPr/>
              <a:t>25/06/2021</a:t>
            </a:fld>
            <a:endParaRPr lang="pt-BR" dirty="0"/>
          </a:p>
        </p:txBody>
      </p:sp>
      <p:sp>
        <p:nvSpPr>
          <p:cNvPr id="6" name="Slide Number Placeholder 5"/>
          <p:cNvSpPr>
            <a:spLocks noGrp="1"/>
          </p:cNvSpPr>
          <p:nvPr>
            <p:ph type="sldNum" sz="quarter" idx="12"/>
          </p:nvPr>
        </p:nvSpPr>
        <p:spPr/>
        <p:txBody>
          <a:bodyPr/>
          <a:lstStyle/>
          <a:p>
            <a:pPr>
              <a:defRPr/>
            </a:pPr>
            <a:fld id="{2A79BD71-45D0-4C0A-BCCA-3C1D847D7DB2}" type="slidenum">
              <a:rPr lang="en-US" smtClean="0"/>
              <a:pPr>
                <a:defRPr/>
              </a:pPr>
              <a:t>‹nº›</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Footer Placeholder 4">
            <a:extLst>
              <a:ext uri="{FF2B5EF4-FFF2-40B4-BE49-F238E27FC236}">
                <a16:creationId xmlns:a16="http://schemas.microsoft.com/office/drawing/2014/main" id="{D7D349F6-2ABA-47E2-BD4C-62D9D60A9DC7}"/>
              </a:ext>
            </a:extLst>
          </p:cNvPr>
          <p:cNvSpPr>
            <a:spLocks noGrp="1"/>
          </p:cNvSpPr>
          <p:nvPr>
            <p:ph type="ftr" sz="quarter" idx="11"/>
          </p:nvPr>
        </p:nvSpPr>
        <p:spPr>
          <a:xfrm>
            <a:off x="107504" y="6564207"/>
            <a:ext cx="6338595" cy="309201"/>
          </a:xfrm>
        </p:spPr>
        <p:txBody>
          <a:bodyPr/>
          <a:lstStyle>
            <a:lvl1pPr>
              <a:defRPr sz="1100" b="1">
                <a:solidFill>
                  <a:schemeClr val="tx1"/>
                </a:solidFill>
              </a:defRPr>
            </a:lvl1pPr>
          </a:lstStyle>
          <a:p>
            <a:r>
              <a:rPr lang="pt-BR" dirty="0"/>
              <a:t>Programa de Pós-Graduação em Gestão de Organizações Públicas (PPGOP/CCSH/UFSM)</a:t>
            </a:r>
          </a:p>
        </p:txBody>
      </p:sp>
    </p:spTree>
    <p:extLst>
      <p:ext uri="{BB962C8B-B14F-4D97-AF65-F5344CB8AC3E}">
        <p14:creationId xmlns:p14="http://schemas.microsoft.com/office/powerpoint/2010/main" val="415409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pt-BR"/>
              <a:t>Clique para editar o título Mestre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6732240" y="6453336"/>
            <a:ext cx="2368292" cy="309201"/>
          </a:xfrm>
        </p:spPr>
        <p:txBody>
          <a:bodyPr/>
          <a:lstStyle>
            <a:lvl1pPr>
              <a:defRPr sz="1200" b="1">
                <a:solidFill>
                  <a:srgbClr val="000000"/>
                </a:solidFill>
              </a:defRPr>
            </a:lvl1pPr>
          </a:lstStyle>
          <a:p>
            <a:fld id="{C149C0E7-42D3-4DD2-B0EE-53D64BE1F565}" type="datetime1">
              <a:rPr lang="pt-BR" smtClean="0"/>
              <a:pPr/>
              <a:t>25/06/2021</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pPr>
              <a:defRPr/>
            </a:pPr>
            <a:fld id="{10D1B496-3FFC-42FC-8C95-F4FDBB6154CF}" type="slidenum">
              <a:rPr lang="en-US" smtClean="0"/>
              <a:pPr>
                <a:defRPr/>
              </a:pPr>
              <a:t>‹nº›</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Footer Placeholder 4">
            <a:extLst>
              <a:ext uri="{FF2B5EF4-FFF2-40B4-BE49-F238E27FC236}">
                <a16:creationId xmlns:a16="http://schemas.microsoft.com/office/drawing/2014/main" id="{A7765EA6-5A10-4CB0-9373-E72FF2A2434D}"/>
              </a:ext>
            </a:extLst>
          </p:cNvPr>
          <p:cNvSpPr txBox="1">
            <a:spLocks/>
          </p:cNvSpPr>
          <p:nvPr userDrawn="1"/>
        </p:nvSpPr>
        <p:spPr>
          <a:xfrm>
            <a:off x="88343" y="6489140"/>
            <a:ext cx="6338595" cy="309201"/>
          </a:xfrm>
          <a:prstGeom prst="rect">
            <a:avLst/>
          </a:prstGeom>
        </p:spPr>
        <p:txBody>
          <a:bodyPr vert="horz" lIns="91440" tIns="45720" rIns="91440" bIns="45720" rtlCol="0" anchor="ctr"/>
          <a:lstStyle>
            <a:defPPr>
              <a:defRPr lang="en-US"/>
            </a:defPPr>
            <a:lvl1pPr marL="0" algn="l" defTabSz="457200" rtl="0" eaLnBrk="1" latinLnBrk="0" hangingPunct="1">
              <a:defRPr sz="11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dirty="0"/>
              <a:t>Programa de Pós-Graduação em Gestão de Organizações Públicas (PPGOP/CCSH/UFSM)</a:t>
            </a:r>
          </a:p>
        </p:txBody>
      </p:sp>
    </p:spTree>
    <p:extLst>
      <p:ext uri="{BB962C8B-B14F-4D97-AF65-F5344CB8AC3E}">
        <p14:creationId xmlns:p14="http://schemas.microsoft.com/office/powerpoint/2010/main" val="2407519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3B297ECC-53D1-4722-80F9-662B9A8F00F9}" type="datetime1">
              <a:rPr lang="pt-BR" smtClean="0"/>
              <a:t>25/06/2021</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pPr>
              <a:defRPr/>
            </a:pPr>
            <a:fld id="{2A79BD71-45D0-4C0A-BCCA-3C1D847D7DB2}" type="slidenum">
              <a:rPr lang="en-US" smtClean="0"/>
              <a:pPr>
                <a:defRPr/>
              </a:pPr>
              <a:t>‹nº›</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Footer Placeholder 4">
            <a:extLst>
              <a:ext uri="{FF2B5EF4-FFF2-40B4-BE49-F238E27FC236}">
                <a16:creationId xmlns:a16="http://schemas.microsoft.com/office/drawing/2014/main" id="{BFAE219B-79CF-4939-ACEB-E1957E1241FF}"/>
              </a:ext>
            </a:extLst>
          </p:cNvPr>
          <p:cNvSpPr txBox="1">
            <a:spLocks/>
          </p:cNvSpPr>
          <p:nvPr userDrawn="1"/>
        </p:nvSpPr>
        <p:spPr>
          <a:xfrm>
            <a:off x="113413" y="6493476"/>
            <a:ext cx="6338595" cy="309201"/>
          </a:xfrm>
          <a:prstGeom prst="rect">
            <a:avLst/>
          </a:prstGeom>
        </p:spPr>
        <p:txBody>
          <a:bodyPr vert="horz" lIns="91440" tIns="45720" rIns="91440" bIns="45720" rtlCol="0" anchor="ctr"/>
          <a:lstStyle>
            <a:defPPr>
              <a:defRPr lang="en-US"/>
            </a:defPPr>
            <a:lvl1pPr marL="0" algn="l" defTabSz="457200" rtl="0" eaLnBrk="1" latinLnBrk="0" hangingPunct="1">
              <a:defRPr sz="11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dirty="0"/>
              <a:t>Programa de Pós-Graduação em Gestão de Organizações Públicas (PPGOP/CCSH/UFSM)</a:t>
            </a:r>
          </a:p>
        </p:txBody>
      </p:sp>
    </p:spTree>
    <p:extLst>
      <p:ext uri="{BB962C8B-B14F-4D97-AF65-F5344CB8AC3E}">
        <p14:creationId xmlns:p14="http://schemas.microsoft.com/office/powerpoint/2010/main" val="316614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Content Placeholder 3"/>
          <p:cNvSpPr>
            <a:spLocks noGrp="1"/>
          </p:cNvSpPr>
          <p:nvPr>
            <p:ph sz="half" idx="2"/>
          </p:nvPr>
        </p:nvSpPr>
        <p:spPr>
          <a:xfrm>
            <a:off x="1443491" y="2824270"/>
            <a:ext cx="3125766" cy="264445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Content Placeholder 5"/>
          <p:cNvSpPr>
            <a:spLocks noGrp="1"/>
          </p:cNvSpPr>
          <p:nvPr>
            <p:ph sz="quarter" idx="4"/>
          </p:nvPr>
        </p:nvSpPr>
        <p:spPr>
          <a:xfrm>
            <a:off x="4889182" y="2821491"/>
            <a:ext cx="3125652" cy="263737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a:xfrm>
            <a:off x="6775708" y="6532214"/>
            <a:ext cx="2368292" cy="309201"/>
          </a:xfrm>
        </p:spPr>
        <p:txBody>
          <a:bodyPr/>
          <a:lstStyle>
            <a:lvl1pPr>
              <a:defRPr sz="1200">
                <a:solidFill>
                  <a:srgbClr val="000000"/>
                </a:solidFill>
              </a:defRPr>
            </a:lvl1pPr>
          </a:lstStyle>
          <a:p>
            <a:fld id="{3A811C86-E2C2-4FFC-97E9-2B9BE4797A02}" type="datetime1">
              <a:rPr lang="pt-BR" smtClean="0"/>
              <a:pPr/>
              <a:t>25/06/2021</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pPr>
              <a:defRPr/>
            </a:pPr>
            <a:fld id="{42F26D42-08F5-446C-A900-9E9396101A28}" type="slidenum">
              <a:rPr lang="en-US" smtClean="0"/>
              <a:pPr>
                <a:defRPr/>
              </a:pPr>
              <a:t>‹nº›</a:t>
            </a:fld>
            <a:endParaRPr lang="en-US" dirty="0"/>
          </a:p>
        </p:txBody>
      </p:sp>
      <p:sp>
        <p:nvSpPr>
          <p:cNvPr id="11" name="Footer Placeholder 4">
            <a:extLst>
              <a:ext uri="{FF2B5EF4-FFF2-40B4-BE49-F238E27FC236}">
                <a16:creationId xmlns:a16="http://schemas.microsoft.com/office/drawing/2014/main" id="{4BBE63C4-34AD-4BAD-B625-DD7594CEE9C0}"/>
              </a:ext>
            </a:extLst>
          </p:cNvPr>
          <p:cNvSpPr txBox="1">
            <a:spLocks/>
          </p:cNvSpPr>
          <p:nvPr userDrawn="1"/>
        </p:nvSpPr>
        <p:spPr>
          <a:xfrm>
            <a:off x="113413" y="6531245"/>
            <a:ext cx="6338595" cy="309201"/>
          </a:xfrm>
          <a:prstGeom prst="rect">
            <a:avLst/>
          </a:prstGeom>
        </p:spPr>
        <p:txBody>
          <a:bodyPr vert="horz" lIns="91440" tIns="45720" rIns="91440" bIns="45720" rtlCol="0" anchor="ctr"/>
          <a:lstStyle>
            <a:defPPr>
              <a:defRPr lang="en-US"/>
            </a:defPPr>
            <a:lvl1pPr marL="0" algn="l" defTabSz="457200" rtl="0" eaLnBrk="1" latinLnBrk="0" hangingPunct="1">
              <a:defRPr sz="11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dirty="0"/>
              <a:t>Programa de Pós-Graduação em Gestão de Organizações Públicas (PPGOP/CCSH/UFSM)</a:t>
            </a:r>
          </a:p>
        </p:txBody>
      </p:sp>
    </p:spTree>
    <p:extLst>
      <p:ext uri="{BB962C8B-B14F-4D97-AF65-F5344CB8AC3E}">
        <p14:creationId xmlns:p14="http://schemas.microsoft.com/office/powerpoint/2010/main" val="294014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a:xfrm>
            <a:off x="6775708" y="6548799"/>
            <a:ext cx="2368292" cy="309201"/>
          </a:xfrm>
        </p:spPr>
        <p:txBody>
          <a:bodyPr/>
          <a:lstStyle>
            <a:lvl1pPr>
              <a:defRPr sz="1200">
                <a:solidFill>
                  <a:srgbClr val="000000"/>
                </a:solidFill>
              </a:defRPr>
            </a:lvl1pPr>
          </a:lstStyle>
          <a:p>
            <a:fld id="{F64411D3-91CF-43CC-A256-6FC869C8C3FA}" type="datetime1">
              <a:rPr lang="pt-BR" smtClean="0"/>
              <a:pPr/>
              <a:t>25/06/2021</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pPr>
              <a:defRPr/>
            </a:pPr>
            <a:fld id="{2A79BD71-45D0-4C0A-BCCA-3C1D847D7DB2}" type="slidenum">
              <a:rPr lang="en-US" smtClean="0"/>
              <a:pPr>
                <a:defRPr/>
              </a:pPr>
              <a:t>‹nº›</a:t>
            </a:fld>
            <a:endParaRPr lang="en-US" dirty="0"/>
          </a:p>
        </p:txBody>
      </p:sp>
      <p:sp>
        <p:nvSpPr>
          <p:cNvPr id="7" name="Footer Placeholder 4">
            <a:extLst>
              <a:ext uri="{FF2B5EF4-FFF2-40B4-BE49-F238E27FC236}">
                <a16:creationId xmlns:a16="http://schemas.microsoft.com/office/drawing/2014/main" id="{FBB0E38E-8720-4B48-A7B5-E3D1547FF15E}"/>
              </a:ext>
            </a:extLst>
          </p:cNvPr>
          <p:cNvSpPr txBox="1">
            <a:spLocks/>
          </p:cNvSpPr>
          <p:nvPr userDrawn="1"/>
        </p:nvSpPr>
        <p:spPr>
          <a:xfrm>
            <a:off x="107504" y="6528692"/>
            <a:ext cx="6338595" cy="309201"/>
          </a:xfrm>
          <a:prstGeom prst="rect">
            <a:avLst/>
          </a:prstGeom>
        </p:spPr>
        <p:txBody>
          <a:bodyPr vert="horz" lIns="91440" tIns="45720" rIns="91440" bIns="45720" rtlCol="0" anchor="ctr"/>
          <a:lstStyle>
            <a:defPPr>
              <a:defRPr lang="en-US"/>
            </a:defPPr>
            <a:lvl1pPr marL="0" algn="l" defTabSz="457200" rtl="0" eaLnBrk="1" latinLnBrk="0" hangingPunct="1">
              <a:defRPr sz="11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dirty="0"/>
              <a:t>Programa de Pós-Graduação em Gestão de Organizações Públicas (PPGOP/CCSH/UFSM)</a:t>
            </a:r>
          </a:p>
        </p:txBody>
      </p:sp>
    </p:spTree>
    <p:extLst>
      <p:ext uri="{BB962C8B-B14F-4D97-AF65-F5344CB8AC3E}">
        <p14:creationId xmlns:p14="http://schemas.microsoft.com/office/powerpoint/2010/main" val="193740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32240" y="6453336"/>
            <a:ext cx="2368292" cy="309201"/>
          </a:xfrm>
        </p:spPr>
        <p:txBody>
          <a:bodyPr/>
          <a:lstStyle>
            <a:lvl1pPr>
              <a:defRPr sz="1200">
                <a:solidFill>
                  <a:srgbClr val="000000"/>
                </a:solidFill>
              </a:defRPr>
            </a:lvl1pPr>
          </a:lstStyle>
          <a:p>
            <a:fld id="{BEE8C233-D2A4-45E7-AB97-E00788E85DEB}" type="datetime1">
              <a:rPr lang="pt-BR" smtClean="0"/>
              <a:pPr/>
              <a:t>25/06/2021</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pPr>
              <a:defRPr/>
            </a:pPr>
            <a:fld id="{2A79BD71-45D0-4C0A-BCCA-3C1D847D7DB2}" type="slidenum">
              <a:rPr lang="en-US" smtClean="0"/>
              <a:pPr>
                <a:defRPr/>
              </a:pPr>
              <a:t>‹nº›</a:t>
            </a:fld>
            <a:endParaRPr lang="en-US" dirty="0"/>
          </a:p>
        </p:txBody>
      </p:sp>
      <p:sp>
        <p:nvSpPr>
          <p:cNvPr id="5" name="Footer Placeholder 4">
            <a:extLst>
              <a:ext uri="{FF2B5EF4-FFF2-40B4-BE49-F238E27FC236}">
                <a16:creationId xmlns:a16="http://schemas.microsoft.com/office/drawing/2014/main" id="{06A5ADF6-2F61-4014-AE03-54119469BBA3}"/>
              </a:ext>
            </a:extLst>
          </p:cNvPr>
          <p:cNvSpPr txBox="1">
            <a:spLocks/>
          </p:cNvSpPr>
          <p:nvPr userDrawn="1"/>
        </p:nvSpPr>
        <p:spPr>
          <a:xfrm>
            <a:off x="96655" y="6453336"/>
            <a:ext cx="6338595" cy="309201"/>
          </a:xfrm>
          <a:prstGeom prst="rect">
            <a:avLst/>
          </a:prstGeom>
        </p:spPr>
        <p:txBody>
          <a:bodyPr vert="horz" lIns="91440" tIns="45720" rIns="91440" bIns="45720" rtlCol="0" anchor="ctr"/>
          <a:lstStyle>
            <a:defPPr>
              <a:defRPr lang="en-US"/>
            </a:defPPr>
            <a:lvl1pPr marL="0" algn="l" defTabSz="457200" rtl="0" eaLnBrk="1" latinLnBrk="0" hangingPunct="1">
              <a:defRPr sz="11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dirty="0"/>
              <a:t>Programa de Pós-Graduação em Gestão de Organizações Públicas (PPGOP/CCSH/UFSM)</a:t>
            </a:r>
          </a:p>
        </p:txBody>
      </p:sp>
    </p:spTree>
    <p:extLst>
      <p:ext uri="{BB962C8B-B14F-4D97-AF65-F5344CB8AC3E}">
        <p14:creationId xmlns:p14="http://schemas.microsoft.com/office/powerpoint/2010/main" val="301782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pt-BR"/>
              <a:t>Clique para editar o título Mestre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C08C05A-7CBE-4114-8340-AF8D227B0C16}" type="datetime1">
              <a:rPr lang="pt-BR" smtClean="0"/>
              <a:t>25/06/2021</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pPr>
              <a:defRPr/>
            </a:pPr>
            <a:fld id="{B38D0621-6768-43B6-9AF7-1704F368C629}" type="slidenum">
              <a:rPr lang="en-US" smtClean="0"/>
              <a:pPr>
                <a:defRPr/>
              </a:pPr>
              <a:t>‹nº›</a:t>
            </a:fld>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Footer Placeholder 4">
            <a:extLst>
              <a:ext uri="{FF2B5EF4-FFF2-40B4-BE49-F238E27FC236}">
                <a16:creationId xmlns:a16="http://schemas.microsoft.com/office/drawing/2014/main" id="{7D2C0338-0F3C-46F3-BAD6-F8B956D03944}"/>
              </a:ext>
            </a:extLst>
          </p:cNvPr>
          <p:cNvSpPr txBox="1">
            <a:spLocks/>
          </p:cNvSpPr>
          <p:nvPr userDrawn="1"/>
        </p:nvSpPr>
        <p:spPr>
          <a:xfrm>
            <a:off x="107504" y="6499235"/>
            <a:ext cx="6338595" cy="309201"/>
          </a:xfrm>
          <a:prstGeom prst="rect">
            <a:avLst/>
          </a:prstGeom>
        </p:spPr>
        <p:txBody>
          <a:bodyPr vert="horz" lIns="91440" tIns="45720" rIns="91440" bIns="45720" rtlCol="0" anchor="ctr"/>
          <a:lstStyle>
            <a:defPPr>
              <a:defRPr lang="en-US"/>
            </a:defPPr>
            <a:lvl1pPr marL="0" algn="l" defTabSz="457200" rtl="0" eaLnBrk="1" latinLnBrk="0" hangingPunct="1">
              <a:defRPr sz="11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dirty="0"/>
              <a:t>Programa de Pós-Graduação em Gestão de Organizações Públicas (PPGOP/CCSH/UFSM)</a:t>
            </a:r>
          </a:p>
        </p:txBody>
      </p:sp>
    </p:spTree>
    <p:extLst>
      <p:ext uri="{BB962C8B-B14F-4D97-AF65-F5344CB8AC3E}">
        <p14:creationId xmlns:p14="http://schemas.microsoft.com/office/powerpoint/2010/main" val="275187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2F909819-C53C-45E5-8D7E-6EF06C2B9002}" type="datetime1">
              <a:rPr lang="pt-BR" smtClean="0"/>
              <a:t>25/06/2021</a:t>
            </a:fld>
            <a:endParaRPr lang="pt-BR" dirty="0"/>
          </a:p>
        </p:txBody>
      </p:sp>
      <p:sp>
        <p:nvSpPr>
          <p:cNvPr id="6" name="Footer Placeholder 5"/>
          <p:cNvSpPr>
            <a:spLocks noGrp="1"/>
          </p:cNvSpPr>
          <p:nvPr>
            <p:ph type="ftr" sz="quarter" idx="11"/>
          </p:nvPr>
        </p:nvSpPr>
        <p:spPr>
          <a:xfrm>
            <a:off x="1437530" y="318641"/>
            <a:ext cx="3251553" cy="320931"/>
          </a:xfrm>
        </p:spPr>
        <p:txBody>
          <a:bodyPr/>
          <a:lstStyle/>
          <a:p>
            <a:endParaRPr lang="pt-BR" dirty="0"/>
          </a:p>
        </p:txBody>
      </p:sp>
      <p:sp>
        <p:nvSpPr>
          <p:cNvPr id="7" name="Slide Number Placeholder 6"/>
          <p:cNvSpPr>
            <a:spLocks noGrp="1"/>
          </p:cNvSpPr>
          <p:nvPr>
            <p:ph type="sldNum" sz="quarter" idx="12"/>
          </p:nvPr>
        </p:nvSpPr>
        <p:spPr/>
        <p:txBody>
          <a:bodyPr/>
          <a:lstStyle/>
          <a:p>
            <a:pPr>
              <a:defRPr/>
            </a:pPr>
            <a:fld id="{2A79BD71-45D0-4C0A-BCCA-3C1D847D7DB2}" type="slidenum">
              <a:rPr lang="en-US" smtClean="0"/>
              <a:pPr>
                <a:defRPr/>
              </a:pPr>
              <a:t>‹nº›</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2" name="Footer Placeholder 4">
            <a:extLst>
              <a:ext uri="{FF2B5EF4-FFF2-40B4-BE49-F238E27FC236}">
                <a16:creationId xmlns:a16="http://schemas.microsoft.com/office/drawing/2014/main" id="{F62A80CD-5CD8-4BD5-A730-B82378BDA5F1}"/>
              </a:ext>
            </a:extLst>
          </p:cNvPr>
          <p:cNvSpPr txBox="1">
            <a:spLocks/>
          </p:cNvSpPr>
          <p:nvPr userDrawn="1"/>
        </p:nvSpPr>
        <p:spPr>
          <a:xfrm>
            <a:off x="107504" y="6485196"/>
            <a:ext cx="6338595" cy="309201"/>
          </a:xfrm>
          <a:prstGeom prst="rect">
            <a:avLst/>
          </a:prstGeom>
        </p:spPr>
        <p:txBody>
          <a:bodyPr vert="horz" lIns="91440" tIns="45720" rIns="91440" bIns="45720" rtlCol="0" anchor="ctr"/>
          <a:lstStyle>
            <a:defPPr>
              <a:defRPr lang="en-US"/>
            </a:defPPr>
            <a:lvl1pPr marL="0" algn="l" defTabSz="457200" rtl="0" eaLnBrk="1" latinLnBrk="0" hangingPunct="1">
              <a:defRPr sz="11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dirty="0"/>
              <a:t>Programa de Pós-Graduação em Gestão de Organizações Públicas (PPGOP/CCSH/UFSM)</a:t>
            </a:r>
          </a:p>
        </p:txBody>
      </p:sp>
    </p:spTree>
    <p:extLst>
      <p:ext uri="{BB962C8B-B14F-4D97-AF65-F5344CB8AC3E}">
        <p14:creationId xmlns:p14="http://schemas.microsoft.com/office/powerpoint/2010/main" val="208441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764054" y="6499236"/>
            <a:ext cx="2368292" cy="309201"/>
          </a:xfrm>
          <a:prstGeom prst="rect">
            <a:avLst/>
          </a:prstGeom>
        </p:spPr>
        <p:txBody>
          <a:bodyPr vert="horz" lIns="91440" tIns="45720" rIns="91440" bIns="45720" rtlCol="0" anchor="ctr"/>
          <a:lstStyle>
            <a:lvl1pPr algn="r">
              <a:defRPr sz="1200" b="1">
                <a:solidFill>
                  <a:srgbClr val="000000"/>
                </a:solidFill>
              </a:defRPr>
            </a:lvl1pPr>
          </a:lstStyle>
          <a:p>
            <a:fld id="{6CB4FFCB-AF90-471B-B617-ADA814491B1D}" type="datetime1">
              <a:rPr lang="pt-BR" smtClean="0"/>
              <a:pPr/>
              <a:t>25/06/2021</a:t>
            </a:fld>
            <a:endParaRPr lang="pt-BR"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defRPr/>
            </a:pPr>
            <a:fld id="{2A79BD71-45D0-4C0A-BCCA-3C1D847D7DB2}" type="slidenum">
              <a:rPr lang="en-US" smtClean="0"/>
              <a:pPr>
                <a:defRPr/>
              </a:pPr>
              <a:t>‹nº›</a:t>
            </a:fld>
            <a:endParaRPr lang="en-US" dirty="0"/>
          </a:p>
        </p:txBody>
      </p:sp>
    </p:spTree>
    <p:extLst>
      <p:ext uri="{BB962C8B-B14F-4D97-AF65-F5344CB8AC3E}">
        <p14:creationId xmlns:p14="http://schemas.microsoft.com/office/powerpoint/2010/main" val="255445083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ftr="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6108" y="-62346"/>
            <a:ext cx="7992888" cy="2132856"/>
          </a:xfrm>
        </p:spPr>
        <p:txBody>
          <a:bodyPr>
            <a:normAutofit/>
          </a:bodyPr>
          <a:lstStyle/>
          <a:p>
            <a:pPr algn="ctr"/>
            <a:r>
              <a:rPr lang="pt-BR" sz="2100" dirty="0"/>
              <a:t>Universidade Federal de Santa Maria</a:t>
            </a:r>
            <a:br>
              <a:rPr lang="pt-BR" sz="2100" dirty="0"/>
            </a:br>
            <a:r>
              <a:rPr lang="pt-BR" sz="2100" dirty="0"/>
              <a:t>Centro de Ciências Social e Humanas</a:t>
            </a:r>
            <a:br>
              <a:rPr lang="pt-BR" sz="2100" dirty="0"/>
            </a:br>
            <a:r>
              <a:rPr lang="pt-BR" sz="2100" dirty="0"/>
              <a:t>Programa de Pós-Graduação em Gestão de Organizações Públicas (PPGOP) </a:t>
            </a:r>
            <a:br>
              <a:rPr lang="pt-BR" sz="2100" dirty="0"/>
            </a:br>
            <a:br>
              <a:rPr lang="pt-BR" sz="2100" dirty="0"/>
            </a:br>
            <a:endParaRPr lang="en-US" sz="2100" i="0" dirty="0"/>
          </a:p>
        </p:txBody>
      </p:sp>
      <p:sp>
        <p:nvSpPr>
          <p:cNvPr id="3" name="Retângulo 2"/>
          <p:cNvSpPr/>
          <p:nvPr/>
        </p:nvSpPr>
        <p:spPr>
          <a:xfrm>
            <a:off x="1264246" y="2122896"/>
            <a:ext cx="7254750" cy="1200329"/>
          </a:xfrm>
          <a:prstGeom prst="rect">
            <a:avLst/>
          </a:prstGeom>
        </p:spPr>
        <p:txBody>
          <a:bodyPr wrap="square">
            <a:spAutoFit/>
          </a:bodyPr>
          <a:lstStyle/>
          <a:p>
            <a:pPr algn="ctr">
              <a:spcAft>
                <a:spcPts val="600"/>
              </a:spcAft>
            </a:pPr>
            <a:r>
              <a:rPr lang="pt-BR" sz="3600" b="1" dirty="0">
                <a:solidFill>
                  <a:schemeClr val="tx1">
                    <a:lumMod val="90000"/>
                    <a:lumOff val="10000"/>
                  </a:schemeClr>
                </a:solidFill>
              </a:rPr>
              <a:t>SÍNTESE DO RELATÓRIO SUCUPIRA PPGOP (2017-2020)</a:t>
            </a:r>
          </a:p>
        </p:txBody>
      </p:sp>
      <p:sp>
        <p:nvSpPr>
          <p:cNvPr id="4" name="CaixaDeTexto 3"/>
          <p:cNvSpPr txBox="1"/>
          <p:nvPr/>
        </p:nvSpPr>
        <p:spPr>
          <a:xfrm>
            <a:off x="2483768" y="4725144"/>
            <a:ext cx="4303294" cy="461665"/>
          </a:xfrm>
          <a:prstGeom prst="rect">
            <a:avLst/>
          </a:prstGeom>
          <a:noFill/>
        </p:spPr>
        <p:txBody>
          <a:bodyPr wrap="none" rtlCol="0">
            <a:spAutoFit/>
          </a:bodyPr>
          <a:lstStyle/>
          <a:p>
            <a:pPr>
              <a:spcAft>
                <a:spcPts val="600"/>
              </a:spcAft>
            </a:pPr>
            <a:r>
              <a:rPr lang="pt-BR" sz="2400" dirty="0"/>
              <a:t>Prof. Breno Augusto Diniz Pereira</a:t>
            </a:r>
          </a:p>
        </p:txBody>
      </p:sp>
      <p:pic>
        <p:nvPicPr>
          <p:cNvPr id="7" name="Picture 12">
            <a:extLst>
              <a:ext uri="{FF2B5EF4-FFF2-40B4-BE49-F238E27FC236}">
                <a16:creationId xmlns:a16="http://schemas.microsoft.com/office/drawing/2014/main" id="{FE9C7A2C-2733-4DC6-AC27-795B2854F81A}"/>
              </a:ext>
            </a:extLst>
          </p:cNvPr>
          <p:cNvPicPr>
            <a:picLocks noChangeAspect="1" noChangeArrowheads="1"/>
          </p:cNvPicPr>
          <p:nvPr/>
        </p:nvPicPr>
        <p:blipFill>
          <a:blip r:embed="rId2"/>
          <a:srcRect/>
          <a:stretch>
            <a:fillRect/>
          </a:stretch>
        </p:blipFill>
        <p:spPr bwMode="auto">
          <a:xfrm>
            <a:off x="250825" y="188913"/>
            <a:ext cx="1116013" cy="1116012"/>
          </a:xfrm>
          <a:prstGeom prst="rect">
            <a:avLst/>
          </a:prstGeom>
          <a:noFill/>
          <a:ln w="9525">
            <a:noFill/>
            <a:miter lim="800000"/>
            <a:headEnd/>
            <a:tailEnd/>
          </a:ln>
          <a:effectLst/>
        </p:spPr>
      </p:pic>
      <p:sp>
        <p:nvSpPr>
          <p:cNvPr id="2" name="Espaço Reservado para Data 1">
            <a:extLst>
              <a:ext uri="{FF2B5EF4-FFF2-40B4-BE49-F238E27FC236}">
                <a16:creationId xmlns:a16="http://schemas.microsoft.com/office/drawing/2014/main" id="{4BD3B982-EB5D-4516-B921-47621EA712FB}"/>
              </a:ext>
            </a:extLst>
          </p:cNvPr>
          <p:cNvSpPr>
            <a:spLocks noGrp="1"/>
          </p:cNvSpPr>
          <p:nvPr>
            <p:ph type="dt" sz="half" idx="10"/>
          </p:nvPr>
        </p:nvSpPr>
        <p:spPr/>
        <p:txBody>
          <a:bodyPr/>
          <a:lstStyle/>
          <a:p>
            <a:fld id="{1D93ECE7-1FD9-43E4-A775-CF01ED9AC774}" type="datetime1">
              <a:rPr lang="pt-BR" smtClean="0"/>
              <a:t>25/06/2021</a:t>
            </a:fld>
            <a:endParaRPr lang="pt-BR" dirty="0"/>
          </a:p>
        </p:txBody>
      </p:sp>
      <p:pic>
        <p:nvPicPr>
          <p:cNvPr id="17" name="Imagem 16">
            <a:extLst>
              <a:ext uri="{FF2B5EF4-FFF2-40B4-BE49-F238E27FC236}">
                <a16:creationId xmlns:a16="http://schemas.microsoft.com/office/drawing/2014/main" id="{B8F3F043-B8AE-4457-B7A0-4F00453EEE8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5217" y="375444"/>
            <a:ext cx="723900" cy="742950"/>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2025CBB-B7BB-49ED-80C3-FB32542FD059}"/>
              </a:ext>
            </a:extLst>
          </p:cNvPr>
          <p:cNvSpPr>
            <a:spLocks noGrp="1"/>
          </p:cNvSpPr>
          <p:nvPr>
            <p:ph type="title"/>
          </p:nvPr>
        </p:nvSpPr>
        <p:spPr>
          <a:xfrm>
            <a:off x="661988" y="977028"/>
            <a:ext cx="2500057" cy="5237503"/>
          </a:xfrm>
        </p:spPr>
        <p:txBody>
          <a:bodyPr anchor="ctr">
            <a:normAutofit/>
          </a:bodyPr>
          <a:lstStyle/>
          <a:p>
            <a:r>
              <a:rPr lang="pt-BR" dirty="0"/>
              <a:t>EXEMPLO DAS METAS</a:t>
            </a:r>
          </a:p>
        </p:txBody>
      </p:sp>
      <p:sp>
        <p:nvSpPr>
          <p:cNvPr id="11" name="Rectangle 10">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494" y="0"/>
            <a:ext cx="5653506"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340" y="0"/>
            <a:ext cx="123444"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5EEA9140-6C63-4B11-8CCA-1A8EC45DFCC5}"/>
              </a:ext>
            </a:extLst>
          </p:cNvPr>
          <p:cNvSpPr>
            <a:spLocks noGrp="1"/>
          </p:cNvSpPr>
          <p:nvPr>
            <p:ph idx="1"/>
          </p:nvPr>
        </p:nvSpPr>
        <p:spPr>
          <a:xfrm>
            <a:off x="4343965" y="977029"/>
            <a:ext cx="4071592" cy="5237503"/>
          </a:xfrm>
        </p:spPr>
        <p:txBody>
          <a:bodyPr anchor="ctr">
            <a:normAutofit/>
          </a:bodyPr>
          <a:lstStyle/>
          <a:p>
            <a:pPr indent="0" algn="just">
              <a:buNone/>
            </a:pPr>
            <a:r>
              <a:rPr lang="pt-BR" b="1" dirty="0">
                <a:solidFill>
                  <a:schemeClr val="bg1"/>
                </a:solidFill>
                <a:effectLst/>
                <a:latin typeface="Times New Roman" panose="02020603050405020304" pitchFamily="18" charset="0"/>
                <a:ea typeface="Times New Roman" panose="02020603050405020304" pitchFamily="18" charset="0"/>
              </a:rPr>
              <a:t>b) Inclusão social – Curto Prazo</a:t>
            </a:r>
            <a:endParaRPr lang="pt-BR" dirty="0">
              <a:solidFill>
                <a:schemeClr val="bg1"/>
              </a:solidFill>
              <a:effectLst/>
              <a:latin typeface="Times New Roman" panose="02020603050405020304" pitchFamily="18" charset="0"/>
              <a:ea typeface="Calibri" panose="020F0502020204030204" pitchFamily="34" charset="0"/>
            </a:endParaRPr>
          </a:p>
          <a:p>
            <a:pPr indent="0" algn="just">
              <a:buNone/>
            </a:pPr>
            <a:r>
              <a:rPr lang="pt-BR" i="1" dirty="0">
                <a:solidFill>
                  <a:schemeClr val="bg1"/>
                </a:solidFill>
                <a:effectLst/>
                <a:latin typeface="Times New Roman" panose="02020603050405020304" pitchFamily="18" charset="0"/>
                <a:ea typeface="Calibri" panose="020F0502020204030204" pitchFamily="34" charset="0"/>
              </a:rPr>
              <a:t>Desafio</a:t>
            </a:r>
            <a:r>
              <a:rPr lang="pt-BR" dirty="0">
                <a:solidFill>
                  <a:schemeClr val="bg1"/>
                </a:solidFill>
                <a:effectLst/>
                <a:latin typeface="Times New Roman" panose="02020603050405020304" pitchFamily="18" charset="0"/>
                <a:ea typeface="Calibri" panose="020F0502020204030204" pitchFamily="34" charset="0"/>
              </a:rPr>
              <a:t>: Criar uma Política de Acessibilidade junto ao programa. </a:t>
            </a:r>
          </a:p>
          <a:p>
            <a:pPr indent="0" algn="just">
              <a:buNone/>
            </a:pPr>
            <a:r>
              <a:rPr lang="pt-BR" i="1" dirty="0">
                <a:solidFill>
                  <a:schemeClr val="bg1"/>
                </a:solidFill>
                <a:effectLst/>
                <a:latin typeface="Times New Roman" panose="02020603050405020304" pitchFamily="18" charset="0"/>
                <a:ea typeface="Calibri" panose="020F0502020204030204" pitchFamily="34" charset="0"/>
              </a:rPr>
              <a:t>Métricas de Avaliação</a:t>
            </a:r>
            <a:r>
              <a:rPr lang="pt-BR" dirty="0">
                <a:solidFill>
                  <a:schemeClr val="bg1"/>
                </a:solidFill>
                <a:effectLst/>
                <a:latin typeface="Times New Roman" panose="02020603050405020304" pitchFamily="18" charset="0"/>
                <a:ea typeface="Calibri" panose="020F0502020204030204" pitchFamily="34" charset="0"/>
              </a:rPr>
              <a:t>: Abrir sistema de cotas para ingresso e permanência dos discentes junto ao programa.</a:t>
            </a:r>
          </a:p>
          <a:p>
            <a:pPr indent="0" algn="just">
              <a:buNone/>
            </a:pPr>
            <a:r>
              <a:rPr lang="pt-BR" i="1" dirty="0">
                <a:solidFill>
                  <a:schemeClr val="bg1"/>
                </a:solidFill>
                <a:effectLst/>
                <a:latin typeface="Times New Roman" panose="02020603050405020304" pitchFamily="18" charset="0"/>
                <a:ea typeface="Calibri" panose="020F0502020204030204" pitchFamily="34" charset="0"/>
              </a:rPr>
              <a:t>Meta</a:t>
            </a:r>
            <a:r>
              <a:rPr lang="pt-BR" dirty="0">
                <a:solidFill>
                  <a:schemeClr val="bg1"/>
                </a:solidFill>
                <a:effectLst/>
                <a:latin typeface="Times New Roman" panose="02020603050405020304" pitchFamily="18" charset="0"/>
                <a:ea typeface="Calibri" panose="020F0502020204030204" pitchFamily="34" charset="0"/>
              </a:rPr>
              <a:t>: 15% das vagas serem destinadas a cotistas. </a:t>
            </a:r>
          </a:p>
          <a:p>
            <a:pPr indent="0" algn="just">
              <a:buNone/>
            </a:pPr>
            <a:r>
              <a:rPr lang="pt-BR" i="1" dirty="0">
                <a:solidFill>
                  <a:schemeClr val="bg1"/>
                </a:solidFill>
                <a:effectLst/>
                <a:latin typeface="Times New Roman" panose="02020603050405020304" pitchFamily="18" charset="0"/>
                <a:ea typeface="Calibri" panose="020F0502020204030204" pitchFamily="34" charset="0"/>
              </a:rPr>
              <a:t>Situação atual</a:t>
            </a:r>
            <a:r>
              <a:rPr lang="pt-BR" dirty="0">
                <a:solidFill>
                  <a:schemeClr val="bg1"/>
                </a:solidFill>
                <a:effectLst/>
                <a:latin typeface="Times New Roman" panose="02020603050405020304" pitchFamily="18" charset="0"/>
                <a:ea typeface="Calibri" panose="020F0502020204030204" pitchFamily="34" charset="0"/>
              </a:rPr>
              <a:t>: 15% das vagas ofertadas aos discentes são destinadas a cotistas. </a:t>
            </a:r>
          </a:p>
          <a:p>
            <a:pPr algn="just"/>
            <a:endParaRPr lang="pt-BR" dirty="0">
              <a:solidFill>
                <a:schemeClr val="bg1"/>
              </a:solidFill>
            </a:endParaRPr>
          </a:p>
        </p:txBody>
      </p:sp>
      <p:sp>
        <p:nvSpPr>
          <p:cNvPr id="4" name="Espaço Reservado para Data 3">
            <a:extLst>
              <a:ext uri="{FF2B5EF4-FFF2-40B4-BE49-F238E27FC236}">
                <a16:creationId xmlns:a16="http://schemas.microsoft.com/office/drawing/2014/main" id="{F6C8FC27-76AF-4879-BA86-5BCBEA4A1128}"/>
              </a:ext>
            </a:extLst>
          </p:cNvPr>
          <p:cNvSpPr>
            <a:spLocks noGrp="1"/>
          </p:cNvSpPr>
          <p:nvPr>
            <p:ph type="dt" sz="half" idx="10"/>
          </p:nvPr>
        </p:nvSpPr>
        <p:spPr>
          <a:xfrm>
            <a:off x="5665603" y="6362373"/>
            <a:ext cx="2625536" cy="309201"/>
          </a:xfrm>
        </p:spPr>
        <p:txBody>
          <a:bodyPr>
            <a:normAutofit/>
          </a:bodyPr>
          <a:lstStyle/>
          <a:p>
            <a:pPr>
              <a:spcAft>
                <a:spcPts val="600"/>
              </a:spcAft>
            </a:pPr>
            <a:fld id="{5BFE0E22-69DA-4A20-9E58-AFAEE515A0BC}" type="datetime1">
              <a:rPr lang="pt-BR">
                <a:solidFill>
                  <a:schemeClr val="bg2"/>
                </a:solidFill>
              </a:rPr>
              <a:pPr>
                <a:spcAft>
                  <a:spcPts val="600"/>
                </a:spcAft>
              </a:pPr>
              <a:t>25/06/2021</a:t>
            </a:fld>
            <a:endParaRPr lang="pt-BR">
              <a:solidFill>
                <a:schemeClr val="bg2"/>
              </a:solidFill>
            </a:endParaRPr>
          </a:p>
        </p:txBody>
      </p:sp>
    </p:spTree>
    <p:extLst>
      <p:ext uri="{BB962C8B-B14F-4D97-AF65-F5344CB8AC3E}">
        <p14:creationId xmlns:p14="http://schemas.microsoft.com/office/powerpoint/2010/main" val="576739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Picture 5" descr="Gráfico em documento com caneta">
            <a:extLst>
              <a:ext uri="{FF2B5EF4-FFF2-40B4-BE49-F238E27FC236}">
                <a16:creationId xmlns:a16="http://schemas.microsoft.com/office/drawing/2014/main" id="{1AA6A673-361E-4F80-B440-EA153B10A193}"/>
              </a:ext>
            </a:extLst>
          </p:cNvPr>
          <p:cNvPicPr>
            <a:picLocks noChangeAspect="1"/>
          </p:cNvPicPr>
          <p:nvPr/>
        </p:nvPicPr>
        <p:blipFill rotWithShape="1">
          <a:blip r:embed="rId3"/>
          <a:srcRect l="11002" r="-1" b="-1"/>
          <a:stretch/>
        </p:blipFill>
        <p:spPr>
          <a:xfrm>
            <a:off x="1" y="10"/>
            <a:ext cx="9143771" cy="6857990"/>
          </a:xfrm>
          <a:prstGeom prst="rect">
            <a:avLst/>
          </a:prstGeom>
        </p:spPr>
      </p:pic>
      <p:sp>
        <p:nvSpPr>
          <p:cNvPr id="18" name="Rectangle 17">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28E12FA-0999-4661-BE2A-5A37836CC3C1}"/>
              </a:ext>
            </a:extLst>
          </p:cNvPr>
          <p:cNvSpPr>
            <a:spLocks noGrp="1"/>
          </p:cNvSpPr>
          <p:nvPr>
            <p:ph type="title"/>
          </p:nvPr>
        </p:nvSpPr>
        <p:spPr>
          <a:xfrm>
            <a:off x="3049133" y="3236470"/>
            <a:ext cx="5124375" cy="1252601"/>
          </a:xfrm>
        </p:spPr>
        <p:txBody>
          <a:bodyPr vert="horz" lIns="91440" tIns="45720" rIns="91440" bIns="0" rtlCol="0" anchor="b">
            <a:normAutofit/>
          </a:bodyPr>
          <a:lstStyle/>
          <a:p>
            <a:pPr defTabSz="914400"/>
            <a:r>
              <a:rPr lang="en-US" sz="3800">
                <a:solidFill>
                  <a:srgbClr val="FFFFFE"/>
                </a:solidFill>
              </a:rPr>
              <a:t>2. FORMAÇÃO</a:t>
            </a:r>
          </a:p>
        </p:txBody>
      </p:sp>
      <p:sp>
        <p:nvSpPr>
          <p:cNvPr id="3" name="Espaço Reservado para Texto 2">
            <a:extLst>
              <a:ext uri="{FF2B5EF4-FFF2-40B4-BE49-F238E27FC236}">
                <a16:creationId xmlns:a16="http://schemas.microsoft.com/office/drawing/2014/main" id="{A3166992-3CC7-42E6-8E44-3A2E8ED76257}"/>
              </a:ext>
            </a:extLst>
          </p:cNvPr>
          <p:cNvSpPr>
            <a:spLocks noGrp="1"/>
          </p:cNvSpPr>
          <p:nvPr>
            <p:ph type="body" idx="1"/>
          </p:nvPr>
        </p:nvSpPr>
        <p:spPr>
          <a:xfrm>
            <a:off x="3049133" y="4669144"/>
            <a:ext cx="5124374" cy="716529"/>
          </a:xfrm>
        </p:spPr>
        <p:txBody>
          <a:bodyPr vert="horz" lIns="91440" tIns="91440" rIns="91440" bIns="91440" rtlCol="0">
            <a:normAutofit/>
          </a:bodyPr>
          <a:lstStyle/>
          <a:p>
            <a:pPr defTabSz="914400"/>
            <a:r>
              <a:rPr lang="en-US" sz="1400" cap="all">
                <a:solidFill>
                  <a:srgbClr val="FFFFFE"/>
                </a:solidFill>
              </a:rPr>
              <a:t>Relatório Sucupira PPGOP 2017-2020</a:t>
            </a:r>
          </a:p>
        </p:txBody>
      </p:sp>
      <p:cxnSp>
        <p:nvCxnSpPr>
          <p:cNvPr id="20" name="Straight Connector 19">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131" y="4666480"/>
            <a:ext cx="5124375" cy="0"/>
          </a:xfrm>
          <a:prstGeom prst="line">
            <a:avLst/>
          </a:prstGeom>
          <a:ln w="31750">
            <a:solidFill>
              <a:srgbClr val="4C81B4"/>
            </a:solidFill>
          </a:ln>
        </p:spPr>
        <p:style>
          <a:lnRef idx="3">
            <a:schemeClr val="accent1"/>
          </a:lnRef>
          <a:fillRef idx="0">
            <a:schemeClr val="accent1"/>
          </a:fillRef>
          <a:effectRef idx="2">
            <a:schemeClr val="accent1"/>
          </a:effectRef>
          <a:fontRef idx="minor">
            <a:schemeClr val="tx1"/>
          </a:fontRef>
        </p:style>
      </p:cxnSp>
      <p:sp>
        <p:nvSpPr>
          <p:cNvPr id="4" name="Espaço Reservado para Data 3">
            <a:extLst>
              <a:ext uri="{FF2B5EF4-FFF2-40B4-BE49-F238E27FC236}">
                <a16:creationId xmlns:a16="http://schemas.microsoft.com/office/drawing/2014/main" id="{4D1CE3AE-346E-4118-81B5-17FAA97CEA12}"/>
              </a:ext>
            </a:extLst>
          </p:cNvPr>
          <p:cNvSpPr>
            <a:spLocks noGrp="1"/>
          </p:cNvSpPr>
          <p:nvPr>
            <p:ph type="dt" sz="half" idx="10"/>
          </p:nvPr>
        </p:nvSpPr>
        <p:spPr>
          <a:xfrm>
            <a:off x="6266520" y="5554189"/>
            <a:ext cx="1906986" cy="309201"/>
          </a:xfrm>
        </p:spPr>
        <p:txBody>
          <a:bodyPr vert="horz" lIns="91440" tIns="45720" rIns="91440" bIns="45720" rtlCol="0" anchor="ctr">
            <a:normAutofit/>
          </a:bodyPr>
          <a:lstStyle/>
          <a:p>
            <a:pPr>
              <a:spcAft>
                <a:spcPts val="600"/>
              </a:spcAft>
            </a:pPr>
            <a:fld id="{C149C0E7-42D3-4DD2-B0EE-53D64BE1F565}" type="datetime1">
              <a:rPr lang="pt-BR" sz="1000">
                <a:solidFill>
                  <a:srgbClr val="FFFFFE"/>
                </a:solidFill>
              </a:rPr>
              <a:pPr>
                <a:spcAft>
                  <a:spcPts val="600"/>
                </a:spcAft>
              </a:pPr>
              <a:t>25/06/2021</a:t>
            </a:fld>
            <a:endParaRPr lang="pt-BR" sz="1000">
              <a:solidFill>
                <a:srgbClr val="FFFFFE"/>
              </a:solidFill>
            </a:endParaRPr>
          </a:p>
        </p:txBody>
      </p:sp>
    </p:spTree>
    <p:extLst>
      <p:ext uri="{BB962C8B-B14F-4D97-AF65-F5344CB8AC3E}">
        <p14:creationId xmlns:p14="http://schemas.microsoft.com/office/powerpoint/2010/main" val="724449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C165FE-60FB-495B-B10E-43AB7ADD5E70}"/>
              </a:ext>
            </a:extLst>
          </p:cNvPr>
          <p:cNvSpPr>
            <a:spLocks noGrp="1"/>
          </p:cNvSpPr>
          <p:nvPr>
            <p:ph type="title"/>
          </p:nvPr>
        </p:nvSpPr>
        <p:spPr>
          <a:xfrm>
            <a:off x="1088684" y="804519"/>
            <a:ext cx="7202456" cy="1049235"/>
          </a:xfrm>
        </p:spPr>
        <p:txBody>
          <a:bodyPr>
            <a:normAutofit/>
          </a:bodyPr>
          <a:lstStyle/>
          <a:p>
            <a:r>
              <a:rPr lang="pt-BR" dirty="0"/>
              <a:t>2.1 Qualidade das Dissertações</a:t>
            </a:r>
          </a:p>
        </p:txBody>
      </p:sp>
      <p:sp>
        <p:nvSpPr>
          <p:cNvPr id="4" name="Espaço Reservado para Data 3">
            <a:extLst>
              <a:ext uri="{FF2B5EF4-FFF2-40B4-BE49-F238E27FC236}">
                <a16:creationId xmlns:a16="http://schemas.microsoft.com/office/drawing/2014/main" id="{4520217C-61CE-4915-8D7D-5C6F75F3CD75}"/>
              </a:ext>
            </a:extLst>
          </p:cNvPr>
          <p:cNvSpPr>
            <a:spLocks noGrp="1"/>
          </p:cNvSpPr>
          <p:nvPr>
            <p:ph type="dt" sz="half" idx="10"/>
          </p:nvPr>
        </p:nvSpPr>
        <p:spPr>
          <a:xfrm>
            <a:off x="5665603" y="330370"/>
            <a:ext cx="2625536" cy="309201"/>
          </a:xfrm>
        </p:spPr>
        <p:txBody>
          <a:bodyPr>
            <a:normAutofit/>
          </a:bodyPr>
          <a:lstStyle/>
          <a:p>
            <a:pPr>
              <a:spcAft>
                <a:spcPts val="600"/>
              </a:spcAft>
            </a:pPr>
            <a:fld id="{5BFE0E22-69DA-4A20-9E58-AFAEE515A0BC}" type="datetime1">
              <a:rPr lang="pt-BR" smtClean="0"/>
              <a:pPr>
                <a:spcAft>
                  <a:spcPts val="600"/>
                </a:spcAft>
              </a:pPr>
              <a:t>25/06/2021</a:t>
            </a:fld>
            <a:endParaRPr lang="pt-BR"/>
          </a:p>
        </p:txBody>
      </p:sp>
      <p:sp>
        <p:nvSpPr>
          <p:cNvPr id="3" name="Espaço Reservado para Conteúdo 2">
            <a:extLst>
              <a:ext uri="{FF2B5EF4-FFF2-40B4-BE49-F238E27FC236}">
                <a16:creationId xmlns:a16="http://schemas.microsoft.com/office/drawing/2014/main" id="{FC806ED5-59A2-4212-9876-B934A88F80D9}"/>
              </a:ext>
            </a:extLst>
          </p:cNvPr>
          <p:cNvSpPr>
            <a:spLocks noGrp="1"/>
          </p:cNvSpPr>
          <p:nvPr>
            <p:ph idx="1"/>
          </p:nvPr>
        </p:nvSpPr>
        <p:spPr>
          <a:xfrm>
            <a:off x="1088684" y="2015734"/>
            <a:ext cx="3119137" cy="3450613"/>
          </a:xfrm>
        </p:spPr>
        <p:txBody>
          <a:bodyPr>
            <a:normAutofit/>
          </a:bodyPr>
          <a:lstStyle/>
          <a:p>
            <a:pPr marL="0" indent="0">
              <a:buNone/>
            </a:pPr>
            <a:r>
              <a:rPr lang="pt-BR" sz="1900" dirty="0">
                <a:effectLst/>
                <a:latin typeface="Times New Roman" panose="02020603050405020304" pitchFamily="18" charset="0"/>
                <a:ea typeface="Calibri" panose="020F0502020204030204" pitchFamily="34" charset="0"/>
              </a:rPr>
              <a:t>PPGOP (185 defesas): 2020 – 20 defesas, 2019 – 42 defesas, 2018 – 25 defesas, 2017 – 13 defesas, 2016 – 30 defesas, 2015 – 14 defesas, 2014 – 25 defesas, 2013 – 21 defesas, 2012 – 02 defesas. </a:t>
            </a:r>
          </a:p>
          <a:p>
            <a:pPr marL="0" indent="0">
              <a:buNone/>
            </a:pPr>
            <a:r>
              <a:rPr lang="pt-BR" sz="1900" dirty="0">
                <a:effectLst/>
                <a:latin typeface="Times New Roman" panose="02020603050405020304" pitchFamily="18" charset="0"/>
                <a:ea typeface="Calibri" panose="020F0502020204030204" pitchFamily="34" charset="0"/>
              </a:rPr>
              <a:t>No quadriênio 2017-2020, o PPGOP teve 101 defesas.</a:t>
            </a:r>
          </a:p>
          <a:p>
            <a:pPr marL="0" indent="0">
              <a:buNone/>
            </a:pPr>
            <a:endParaRPr lang="pt-BR" sz="1900" dirty="0">
              <a:effectLst/>
              <a:latin typeface="Times New Roman" panose="02020603050405020304" pitchFamily="18" charset="0"/>
              <a:ea typeface="Calibri" panose="020F0502020204030204" pitchFamily="34" charset="0"/>
            </a:endParaRPr>
          </a:p>
          <a:p>
            <a:endParaRPr lang="pt-BR" sz="1900" dirty="0"/>
          </a:p>
        </p:txBody>
      </p:sp>
      <p:grpSp>
        <p:nvGrpSpPr>
          <p:cNvPr id="10" name="Group 9">
            <a:extLst>
              <a:ext uri="{FF2B5EF4-FFF2-40B4-BE49-F238E27FC236}">
                <a16:creationId xmlns:a16="http://schemas.microsoft.com/office/drawing/2014/main" id="{F7C65FA4-631C-444F-89AA-F891363CC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82367" y="2012810"/>
            <a:ext cx="3711494" cy="3453535"/>
            <a:chOff x="7807230" y="2012810"/>
            <a:chExt cx="3251252" cy="3459865"/>
          </a:xfrm>
        </p:grpSpPr>
        <p:sp>
          <p:nvSpPr>
            <p:cNvPr id="11" name="Rectangle 10">
              <a:extLst>
                <a:ext uri="{FF2B5EF4-FFF2-40B4-BE49-F238E27FC236}">
                  <a16:creationId xmlns:a16="http://schemas.microsoft.com/office/drawing/2014/main" id="{353C58CC-6818-48FD-9CE0-B43BF88B7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2694E9-2175-4647-803A-3AD63554C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chemeClr val="bg1"/>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Imagem 4">
            <a:extLst>
              <a:ext uri="{FF2B5EF4-FFF2-40B4-BE49-F238E27FC236}">
                <a16:creationId xmlns:a16="http://schemas.microsoft.com/office/drawing/2014/main" id="{696607FC-8EF8-40AB-BE8A-92FDEBDB2D0E}"/>
              </a:ext>
            </a:extLst>
          </p:cNvPr>
          <p:cNvPicPr>
            <a:picLocks noChangeAspect="1"/>
          </p:cNvPicPr>
          <p:nvPr/>
        </p:nvPicPr>
        <p:blipFill>
          <a:blip r:embed="rId2"/>
          <a:stretch>
            <a:fillRect/>
          </a:stretch>
        </p:blipFill>
        <p:spPr>
          <a:xfrm>
            <a:off x="4707942" y="3321369"/>
            <a:ext cx="3460404" cy="830096"/>
          </a:xfrm>
          <a:prstGeom prst="rect">
            <a:avLst/>
          </a:prstGeom>
        </p:spPr>
      </p:pic>
    </p:spTree>
    <p:extLst>
      <p:ext uri="{BB962C8B-B14F-4D97-AF65-F5344CB8AC3E}">
        <p14:creationId xmlns:p14="http://schemas.microsoft.com/office/powerpoint/2010/main" val="267385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97D90F-79AF-467A-AE3C-6F9A1C550EE5}"/>
              </a:ext>
            </a:extLst>
          </p:cNvPr>
          <p:cNvSpPr>
            <a:spLocks noGrp="1"/>
          </p:cNvSpPr>
          <p:nvPr>
            <p:ph type="title"/>
          </p:nvPr>
        </p:nvSpPr>
        <p:spPr>
          <a:xfrm>
            <a:off x="1088684" y="804519"/>
            <a:ext cx="7202456" cy="1049235"/>
          </a:xfrm>
        </p:spPr>
        <p:txBody>
          <a:bodyPr>
            <a:normAutofit/>
          </a:bodyPr>
          <a:lstStyle/>
          <a:p>
            <a:r>
              <a:rPr lang="pt-BR" dirty="0"/>
              <a:t>2.2 Qualidade da Produção Intelectual</a:t>
            </a:r>
          </a:p>
        </p:txBody>
      </p:sp>
      <p:graphicFrame>
        <p:nvGraphicFramePr>
          <p:cNvPr id="6" name="Espaço Reservado para Conteúdo 2">
            <a:extLst>
              <a:ext uri="{FF2B5EF4-FFF2-40B4-BE49-F238E27FC236}">
                <a16:creationId xmlns:a16="http://schemas.microsoft.com/office/drawing/2014/main" id="{9C8A83A8-E670-44EA-9FB8-CDF34925DC9E}"/>
              </a:ext>
            </a:extLst>
          </p:cNvPr>
          <p:cNvGraphicFramePr>
            <a:graphicFrameLocks noGrp="1"/>
          </p:cNvGraphicFramePr>
          <p:nvPr>
            <p:ph idx="1"/>
            <p:extLst>
              <p:ext uri="{D42A27DB-BD31-4B8C-83A1-F6EECF244321}">
                <p14:modId xmlns:p14="http://schemas.microsoft.com/office/powerpoint/2010/main" val="1678420553"/>
              </p:ext>
            </p:extLst>
          </p:nvPr>
        </p:nvGraphicFramePr>
        <p:xfrm>
          <a:off x="1088231" y="2340435"/>
          <a:ext cx="7203281"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3498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E96CB02-707B-40BD-813C-5868C2FD0617}"/>
              </a:ext>
            </a:extLst>
          </p:cNvPr>
          <p:cNvSpPr>
            <a:spLocks noGrp="1"/>
          </p:cNvSpPr>
          <p:nvPr>
            <p:ph type="dt" sz="half" idx="10"/>
          </p:nvPr>
        </p:nvSpPr>
        <p:spPr/>
        <p:txBody>
          <a:bodyPr/>
          <a:lstStyle/>
          <a:p>
            <a:fld id="{BEE8C233-D2A4-45E7-AB97-E00788E85DEB}" type="datetime1">
              <a:rPr lang="pt-BR" smtClean="0"/>
              <a:pPr/>
              <a:t>25/06/2021</a:t>
            </a:fld>
            <a:endParaRPr lang="pt-BR" dirty="0"/>
          </a:p>
        </p:txBody>
      </p:sp>
      <p:pic>
        <p:nvPicPr>
          <p:cNvPr id="5" name="Imagem 4" descr="Gráfico, Aplicativo&#10;&#10;Descrição gerada automaticamente">
            <a:extLst>
              <a:ext uri="{FF2B5EF4-FFF2-40B4-BE49-F238E27FC236}">
                <a16:creationId xmlns:a16="http://schemas.microsoft.com/office/drawing/2014/main" id="{2ED6A7B9-4D61-4F4D-9606-D447D1A891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524"/>
            <a:ext cx="9144000" cy="5696951"/>
          </a:xfrm>
          <a:prstGeom prst="rect">
            <a:avLst/>
          </a:prstGeom>
        </p:spPr>
      </p:pic>
    </p:spTree>
    <p:extLst>
      <p:ext uri="{BB962C8B-B14F-4D97-AF65-F5344CB8AC3E}">
        <p14:creationId xmlns:p14="http://schemas.microsoft.com/office/powerpoint/2010/main" val="3033299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CC64AB8-1E2A-4EA5-A7BA-FE75DCD68362}"/>
              </a:ext>
            </a:extLst>
          </p:cNvPr>
          <p:cNvSpPr>
            <a:spLocks noGrp="1"/>
          </p:cNvSpPr>
          <p:nvPr>
            <p:ph type="dt" sz="half" idx="10"/>
          </p:nvPr>
        </p:nvSpPr>
        <p:spPr/>
        <p:txBody>
          <a:bodyPr/>
          <a:lstStyle/>
          <a:p>
            <a:fld id="{BEE8C233-D2A4-45E7-AB97-E00788E85DEB}" type="datetime1">
              <a:rPr lang="pt-BR" smtClean="0"/>
              <a:pPr/>
              <a:t>25/06/2021</a:t>
            </a:fld>
            <a:endParaRPr lang="pt-BR" dirty="0"/>
          </a:p>
        </p:txBody>
      </p:sp>
      <p:pic>
        <p:nvPicPr>
          <p:cNvPr id="7" name="Imagem 6" descr="Gráfico, Gráfico de funil&#10;&#10;Descrição gerada automaticamente">
            <a:extLst>
              <a:ext uri="{FF2B5EF4-FFF2-40B4-BE49-F238E27FC236}">
                <a16:creationId xmlns:a16="http://schemas.microsoft.com/office/drawing/2014/main" id="{B7D8EE6D-D91E-4EB2-B78C-B515E23647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68" y="332656"/>
            <a:ext cx="9144000" cy="5696951"/>
          </a:xfrm>
          <a:prstGeom prst="rect">
            <a:avLst/>
          </a:prstGeom>
        </p:spPr>
      </p:pic>
      <p:sp>
        <p:nvSpPr>
          <p:cNvPr id="5" name="Retângulo 4">
            <a:extLst>
              <a:ext uri="{FF2B5EF4-FFF2-40B4-BE49-F238E27FC236}">
                <a16:creationId xmlns:a16="http://schemas.microsoft.com/office/drawing/2014/main" id="{65DF22BB-8981-4F32-9FBF-2C5482662FEB}"/>
              </a:ext>
            </a:extLst>
          </p:cNvPr>
          <p:cNvSpPr/>
          <p:nvPr/>
        </p:nvSpPr>
        <p:spPr>
          <a:xfrm>
            <a:off x="1331640" y="692696"/>
            <a:ext cx="6840760" cy="2304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BEA676F0-8E0D-450C-8A3F-71289C979909}"/>
              </a:ext>
            </a:extLst>
          </p:cNvPr>
          <p:cNvSpPr txBox="1"/>
          <p:nvPr/>
        </p:nvSpPr>
        <p:spPr>
          <a:xfrm>
            <a:off x="6494429" y="980728"/>
            <a:ext cx="1866858" cy="646331"/>
          </a:xfrm>
          <a:prstGeom prst="rect">
            <a:avLst/>
          </a:prstGeom>
          <a:noFill/>
        </p:spPr>
        <p:txBody>
          <a:bodyPr wrap="none" rtlCol="0">
            <a:spAutoFit/>
          </a:bodyPr>
          <a:lstStyle/>
          <a:p>
            <a:r>
              <a:rPr lang="pt-BR" dirty="0"/>
              <a:t>41,61% produção </a:t>
            </a:r>
          </a:p>
          <a:p>
            <a:r>
              <a:rPr lang="pt-BR" dirty="0"/>
              <a:t>alto impacto</a:t>
            </a:r>
          </a:p>
        </p:txBody>
      </p:sp>
    </p:spTree>
    <p:extLst>
      <p:ext uri="{BB962C8B-B14F-4D97-AF65-F5344CB8AC3E}">
        <p14:creationId xmlns:p14="http://schemas.microsoft.com/office/powerpoint/2010/main" val="3619706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3361E549-9DD2-43EC-B085-4DE0D09A53B2}"/>
              </a:ext>
            </a:extLst>
          </p:cNvPr>
          <p:cNvPicPr>
            <a:picLocks noChangeAspect="1"/>
          </p:cNvPicPr>
          <p:nvPr/>
        </p:nvPicPr>
        <p:blipFill>
          <a:blip r:embed="rId2"/>
          <a:stretch>
            <a:fillRect/>
          </a:stretch>
        </p:blipFill>
        <p:spPr>
          <a:xfrm>
            <a:off x="51752" y="1070666"/>
            <a:ext cx="9049284" cy="4446566"/>
          </a:xfrm>
          <a:prstGeom prst="rect">
            <a:avLst/>
          </a:prstGeom>
        </p:spPr>
      </p:pic>
      <p:sp>
        <p:nvSpPr>
          <p:cNvPr id="2" name="Espaço Reservado para Data 1">
            <a:extLst>
              <a:ext uri="{FF2B5EF4-FFF2-40B4-BE49-F238E27FC236}">
                <a16:creationId xmlns:a16="http://schemas.microsoft.com/office/drawing/2014/main" id="{9A1D22EA-EAAE-4F2C-8924-C24273DF0D78}"/>
              </a:ext>
            </a:extLst>
          </p:cNvPr>
          <p:cNvSpPr>
            <a:spLocks noGrp="1"/>
          </p:cNvSpPr>
          <p:nvPr>
            <p:ph type="dt" sz="half" idx="10"/>
          </p:nvPr>
        </p:nvSpPr>
        <p:spPr>
          <a:xfrm>
            <a:off x="5665603" y="6330118"/>
            <a:ext cx="2625536" cy="309201"/>
          </a:xfrm>
        </p:spPr>
        <p:txBody>
          <a:bodyPr>
            <a:normAutofit/>
          </a:bodyPr>
          <a:lstStyle/>
          <a:p>
            <a:pPr>
              <a:spcAft>
                <a:spcPts val="600"/>
              </a:spcAft>
            </a:pPr>
            <a:fld id="{BEE8C233-D2A4-45E7-AB97-E00788E85DEB}" type="datetime1">
              <a:rPr lang="pt-BR">
                <a:solidFill>
                  <a:srgbClr val="FFFFFF"/>
                </a:solidFill>
              </a:rPr>
              <a:pPr>
                <a:spcAft>
                  <a:spcPts val="600"/>
                </a:spcAft>
              </a:pPr>
              <a:t>25/06/2021</a:t>
            </a:fld>
            <a:endParaRPr lang="pt-BR">
              <a:solidFill>
                <a:srgbClr val="FFFFFF"/>
              </a:solidFill>
            </a:endParaRPr>
          </a:p>
        </p:txBody>
      </p:sp>
      <p:sp>
        <p:nvSpPr>
          <p:cNvPr id="5" name="CaixaDeTexto 4">
            <a:extLst>
              <a:ext uri="{FF2B5EF4-FFF2-40B4-BE49-F238E27FC236}">
                <a16:creationId xmlns:a16="http://schemas.microsoft.com/office/drawing/2014/main" id="{B1CD57FF-039C-43A9-B416-E17656520470}"/>
              </a:ext>
            </a:extLst>
          </p:cNvPr>
          <p:cNvSpPr txBox="1"/>
          <p:nvPr/>
        </p:nvSpPr>
        <p:spPr>
          <a:xfrm>
            <a:off x="1547664" y="446972"/>
            <a:ext cx="6465231" cy="369332"/>
          </a:xfrm>
          <a:prstGeom prst="rect">
            <a:avLst/>
          </a:prstGeom>
          <a:noFill/>
        </p:spPr>
        <p:txBody>
          <a:bodyPr wrap="none" rtlCol="0">
            <a:spAutoFit/>
          </a:bodyPr>
          <a:lstStyle/>
          <a:p>
            <a:r>
              <a:rPr lang="pt-BR" dirty="0"/>
              <a:t>Planilha com informações dos docentes permanentes do programa </a:t>
            </a:r>
          </a:p>
        </p:txBody>
      </p:sp>
    </p:spTree>
    <p:extLst>
      <p:ext uri="{BB962C8B-B14F-4D97-AF65-F5344CB8AC3E}">
        <p14:creationId xmlns:p14="http://schemas.microsoft.com/office/powerpoint/2010/main" val="911084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04659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F670D35-872C-428E-B637-2AAE7156A8CC}"/>
              </a:ext>
            </a:extLst>
          </p:cNvPr>
          <p:cNvSpPr>
            <a:spLocks noGrp="1"/>
          </p:cNvSpPr>
          <p:nvPr>
            <p:ph type="title"/>
          </p:nvPr>
        </p:nvSpPr>
        <p:spPr>
          <a:xfrm>
            <a:off x="637262" y="1240076"/>
            <a:ext cx="2045860" cy="4584527"/>
          </a:xfrm>
        </p:spPr>
        <p:txBody>
          <a:bodyPr>
            <a:normAutofit/>
          </a:bodyPr>
          <a:lstStyle/>
          <a:p>
            <a:r>
              <a:rPr lang="pt-BR" sz="2700">
                <a:solidFill>
                  <a:srgbClr val="FFFFFF"/>
                </a:solidFill>
              </a:rPr>
              <a:t>2.3 Destino, Atuação e Avaliação dos Egressos</a:t>
            </a:r>
          </a:p>
        </p:txBody>
      </p:sp>
      <p:sp>
        <p:nvSpPr>
          <p:cNvPr id="3" name="Espaço Reservado para Conteúdo 2">
            <a:extLst>
              <a:ext uri="{FF2B5EF4-FFF2-40B4-BE49-F238E27FC236}">
                <a16:creationId xmlns:a16="http://schemas.microsoft.com/office/drawing/2014/main" id="{DA88AFB0-9478-45CB-BAE8-EB6C2EFEA7EB}"/>
              </a:ext>
            </a:extLst>
          </p:cNvPr>
          <p:cNvSpPr>
            <a:spLocks noGrp="1"/>
          </p:cNvSpPr>
          <p:nvPr>
            <p:ph idx="1"/>
          </p:nvPr>
        </p:nvSpPr>
        <p:spPr>
          <a:xfrm>
            <a:off x="3529195" y="1240077"/>
            <a:ext cx="4526120" cy="4916465"/>
          </a:xfrm>
        </p:spPr>
        <p:txBody>
          <a:bodyPr anchor="t">
            <a:normAutofit/>
          </a:bodyPr>
          <a:lstStyle/>
          <a:p>
            <a:pPr marL="514350" indent="-285750" algn="just">
              <a:lnSpc>
                <a:spcPct val="110000"/>
              </a:lnSpc>
              <a:buFont typeface="Wingdings" panose="05000000000000000000" pitchFamily="2" charset="2"/>
              <a:buChar char="Ø"/>
            </a:pPr>
            <a:r>
              <a:rPr lang="pt-BR" sz="1600" dirty="0">
                <a:effectLst/>
                <a:latin typeface="Times New Roman" panose="02020603050405020304" pitchFamily="18" charset="0"/>
                <a:ea typeface="Calibri" panose="020F0502020204030204" pitchFamily="34" charset="0"/>
              </a:rPr>
              <a:t>O Projeto “Cartografias dos Egressos da Pós-Graduação” atende às demandas das políticas de avaliação para os programas de pós-graduação, que indica três níveis principais de atenção: a) o programa, b) a formação e c) o impacto. Atentos a essa exigência, o Programa de Gestão em Organizações Públicas (PPGOP) da UFSM propõe uma tecnologia social que articula os eixos de avaliação através do mapeamento dos egressos.</a:t>
            </a:r>
          </a:p>
          <a:p>
            <a:pPr marL="514350" indent="-285750" algn="just">
              <a:lnSpc>
                <a:spcPct val="110000"/>
              </a:lnSpc>
              <a:buFont typeface="Wingdings" panose="05000000000000000000" pitchFamily="2" charset="2"/>
              <a:buChar char="Ø"/>
            </a:pPr>
            <a:r>
              <a:rPr lang="pt-BR" sz="1600" dirty="0">
                <a:effectLst/>
                <a:latin typeface="Times New Roman" panose="02020603050405020304" pitchFamily="18" charset="0"/>
                <a:ea typeface="Calibri" panose="020F0502020204030204" pitchFamily="34" charset="0"/>
              </a:rPr>
              <a:t>Através da tecnologia desenvolvida, pretende-se responder à questão: como é possível atingir índices de qualidade na formação do discente da pós-graduação através de dados que indicam o impacto do programa no ambiente social?</a:t>
            </a:r>
          </a:p>
          <a:p>
            <a:pPr algn="just">
              <a:lnSpc>
                <a:spcPct val="110000"/>
              </a:lnSpc>
              <a:buFont typeface="Wingdings" panose="05000000000000000000" pitchFamily="2" charset="2"/>
              <a:buChar char="Ø"/>
            </a:pPr>
            <a:endParaRPr lang="pt-BR" sz="1600" dirty="0"/>
          </a:p>
        </p:txBody>
      </p:sp>
    </p:spTree>
    <p:extLst>
      <p:ext uri="{BB962C8B-B14F-4D97-AF65-F5344CB8AC3E}">
        <p14:creationId xmlns:p14="http://schemas.microsoft.com/office/powerpoint/2010/main" val="3719186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E6531A-0776-43BA-A852-5FB5C7753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7063" y="533400"/>
            <a:ext cx="6809874"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C5273F-2B84-46BF-A94F-1A20E13B3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453" y="763203"/>
            <a:ext cx="6467094"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Imagem 2">
            <a:extLst>
              <a:ext uri="{FF2B5EF4-FFF2-40B4-BE49-F238E27FC236}">
                <a16:creationId xmlns:a16="http://schemas.microsoft.com/office/drawing/2014/main" id="{1ADE9CC1-5555-464B-B236-45D67FB41052}"/>
              </a:ext>
            </a:extLst>
          </p:cNvPr>
          <p:cNvPicPr>
            <a:picLocks noChangeAspect="1"/>
          </p:cNvPicPr>
          <p:nvPr/>
        </p:nvPicPr>
        <p:blipFill>
          <a:blip r:embed="rId2"/>
          <a:stretch>
            <a:fillRect/>
          </a:stretch>
        </p:blipFill>
        <p:spPr>
          <a:xfrm>
            <a:off x="1701927" y="1451789"/>
            <a:ext cx="5740146" cy="3240548"/>
          </a:xfrm>
          <a:prstGeom prst="rect">
            <a:avLst/>
          </a:prstGeom>
        </p:spPr>
      </p:pic>
      <p:sp>
        <p:nvSpPr>
          <p:cNvPr id="2" name="Espaço Reservado para Data 1">
            <a:extLst>
              <a:ext uri="{FF2B5EF4-FFF2-40B4-BE49-F238E27FC236}">
                <a16:creationId xmlns:a16="http://schemas.microsoft.com/office/drawing/2014/main" id="{68E71DC6-7A3F-4193-BAA4-3273E69CB901}"/>
              </a:ext>
            </a:extLst>
          </p:cNvPr>
          <p:cNvSpPr>
            <a:spLocks noGrp="1"/>
          </p:cNvSpPr>
          <p:nvPr>
            <p:ph type="dt" sz="half" idx="10"/>
          </p:nvPr>
        </p:nvSpPr>
        <p:spPr>
          <a:xfrm>
            <a:off x="5665603" y="5769899"/>
            <a:ext cx="2311334" cy="309201"/>
          </a:xfrm>
        </p:spPr>
        <p:txBody>
          <a:bodyPr>
            <a:normAutofit/>
          </a:bodyPr>
          <a:lstStyle/>
          <a:p>
            <a:pPr>
              <a:spcAft>
                <a:spcPts val="600"/>
              </a:spcAft>
            </a:pPr>
            <a:fld id="{BEE8C233-D2A4-45E7-AB97-E00788E85DEB}" type="datetime1">
              <a:rPr lang="pt-BR" smtClean="0"/>
              <a:pPr>
                <a:spcAft>
                  <a:spcPts val="600"/>
                </a:spcAft>
              </a:pPr>
              <a:t>25/06/2021</a:t>
            </a:fld>
            <a:endParaRPr lang="pt-BR"/>
          </a:p>
        </p:txBody>
      </p:sp>
      <p:sp>
        <p:nvSpPr>
          <p:cNvPr id="4" name="CaixaDeTexto 3">
            <a:extLst>
              <a:ext uri="{FF2B5EF4-FFF2-40B4-BE49-F238E27FC236}">
                <a16:creationId xmlns:a16="http://schemas.microsoft.com/office/drawing/2014/main" id="{9A532E9C-BF7D-4102-8679-80DC7F99CB63}"/>
              </a:ext>
            </a:extLst>
          </p:cNvPr>
          <p:cNvSpPr txBox="1"/>
          <p:nvPr/>
        </p:nvSpPr>
        <p:spPr>
          <a:xfrm>
            <a:off x="1613081" y="118931"/>
            <a:ext cx="6034857" cy="369332"/>
          </a:xfrm>
          <a:prstGeom prst="rect">
            <a:avLst/>
          </a:prstGeom>
          <a:noFill/>
        </p:spPr>
        <p:txBody>
          <a:bodyPr wrap="none" rtlCol="0">
            <a:spAutoFit/>
          </a:bodyPr>
          <a:lstStyle/>
          <a:p>
            <a:r>
              <a:rPr lang="pt-BR" dirty="0"/>
              <a:t>Produção dos Egressos do PPGOP no Quadriênio 2017-2020</a:t>
            </a:r>
          </a:p>
        </p:txBody>
      </p:sp>
    </p:spTree>
    <p:extLst>
      <p:ext uri="{BB962C8B-B14F-4D97-AF65-F5344CB8AC3E}">
        <p14:creationId xmlns:p14="http://schemas.microsoft.com/office/powerpoint/2010/main" val="1492465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7" name="Picture 3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9" name="Straight Connector 3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3" name="Rectangle 42">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A2C51231-A9D3-42F5-83A2-FE1844ECAE1B}"/>
              </a:ext>
            </a:extLst>
          </p:cNvPr>
          <p:cNvSpPr>
            <a:spLocks noGrp="1"/>
          </p:cNvSpPr>
          <p:nvPr>
            <p:ph type="title"/>
          </p:nvPr>
        </p:nvSpPr>
        <p:spPr>
          <a:xfrm>
            <a:off x="494475" y="1474969"/>
            <a:ext cx="2117940" cy="1868760"/>
          </a:xfrm>
        </p:spPr>
        <p:txBody>
          <a:bodyPr vert="horz" lIns="91440" tIns="45720" rIns="91440" bIns="0" rtlCol="0" anchor="b">
            <a:normAutofit/>
          </a:bodyPr>
          <a:lstStyle/>
          <a:p>
            <a:pPr defTabSz="914400"/>
            <a:r>
              <a:rPr lang="en-US" sz="2400"/>
              <a:t>2.4 Qualidade das Atividades de Pesquisa</a:t>
            </a:r>
          </a:p>
        </p:txBody>
      </p:sp>
      <p:cxnSp>
        <p:nvCxnSpPr>
          <p:cNvPr id="47" name="Straight Connector 46">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475" y="3528543"/>
            <a:ext cx="2117940"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49" name="Group 48">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84541" y="482171"/>
            <a:ext cx="5670087" cy="5149101"/>
            <a:chOff x="3979389" y="482171"/>
            <a:chExt cx="7560115" cy="5149101"/>
          </a:xfrm>
        </p:grpSpPr>
        <p:sp>
          <p:nvSpPr>
            <p:cNvPr id="50" name="Rectangle 49">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3" name="Rectangle 52">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1615" y="977965"/>
            <a:ext cx="4961686"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m 7">
            <a:extLst>
              <a:ext uri="{FF2B5EF4-FFF2-40B4-BE49-F238E27FC236}">
                <a16:creationId xmlns:a16="http://schemas.microsoft.com/office/drawing/2014/main" id="{896B1876-D608-4DBC-A676-FB60C5EAEE7F}"/>
              </a:ext>
            </a:extLst>
          </p:cNvPr>
          <p:cNvPicPr>
            <a:picLocks noChangeAspect="1"/>
          </p:cNvPicPr>
          <p:nvPr/>
        </p:nvPicPr>
        <p:blipFill>
          <a:blip r:embed="rId3"/>
          <a:stretch>
            <a:fillRect/>
          </a:stretch>
        </p:blipFill>
        <p:spPr>
          <a:xfrm>
            <a:off x="3463780" y="1361107"/>
            <a:ext cx="4712189" cy="3376648"/>
          </a:xfrm>
          <a:prstGeom prst="rect">
            <a:avLst/>
          </a:prstGeom>
        </p:spPr>
      </p:pic>
      <p:sp>
        <p:nvSpPr>
          <p:cNvPr id="4" name="Espaço Reservado para Data 3">
            <a:extLst>
              <a:ext uri="{FF2B5EF4-FFF2-40B4-BE49-F238E27FC236}">
                <a16:creationId xmlns:a16="http://schemas.microsoft.com/office/drawing/2014/main" id="{88CA61E6-BD64-4318-B118-56D66ECBCA33}"/>
              </a:ext>
            </a:extLst>
          </p:cNvPr>
          <p:cNvSpPr>
            <a:spLocks noGrp="1"/>
          </p:cNvSpPr>
          <p:nvPr>
            <p:ph type="dt" sz="half" idx="10"/>
          </p:nvPr>
        </p:nvSpPr>
        <p:spPr>
          <a:xfrm>
            <a:off x="493320" y="5485654"/>
            <a:ext cx="2119094" cy="309201"/>
          </a:xfrm>
        </p:spPr>
        <p:txBody>
          <a:bodyPr vert="horz" lIns="91440" tIns="45720" rIns="91440" bIns="45720" rtlCol="0" anchor="ctr">
            <a:normAutofit/>
          </a:bodyPr>
          <a:lstStyle/>
          <a:p>
            <a:pPr algn="l">
              <a:spcAft>
                <a:spcPts val="600"/>
              </a:spcAft>
            </a:pPr>
            <a:fld id="{5BFE0E22-69DA-4A20-9E58-AFAEE515A0BC}" type="datetime1">
              <a:rPr lang="pt-BR" sz="1000" smtClean="0">
                <a:solidFill>
                  <a:schemeClr val="tx1">
                    <a:tint val="75000"/>
                  </a:schemeClr>
                </a:solidFill>
              </a:rPr>
              <a:pPr algn="l">
                <a:spcAft>
                  <a:spcPts val="600"/>
                </a:spcAft>
              </a:pPr>
              <a:t>25/06/2021</a:t>
            </a:fld>
            <a:endParaRPr lang="pt-BR" sz="1000">
              <a:solidFill>
                <a:schemeClr val="tx1">
                  <a:tint val="75000"/>
                </a:schemeClr>
              </a:solidFill>
            </a:endParaRPr>
          </a:p>
        </p:txBody>
      </p:sp>
      <p:pic>
        <p:nvPicPr>
          <p:cNvPr id="55" name="Picture 54">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57" name="Straight Connector 56">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332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B4F45D5-9CD1-42FE-A64E-5F5703EB2C7E}"/>
              </a:ext>
            </a:extLst>
          </p:cNvPr>
          <p:cNvSpPr>
            <a:spLocks noGrp="1"/>
          </p:cNvSpPr>
          <p:nvPr>
            <p:ph type="title"/>
          </p:nvPr>
        </p:nvSpPr>
        <p:spPr>
          <a:xfrm>
            <a:off x="1088684" y="804519"/>
            <a:ext cx="7202456" cy="1049235"/>
          </a:xfrm>
        </p:spPr>
        <p:txBody>
          <a:bodyPr>
            <a:normAutofit/>
          </a:bodyPr>
          <a:lstStyle/>
          <a:p>
            <a:r>
              <a:rPr lang="pt-BR"/>
              <a:t>Critérios de Avaliação</a:t>
            </a:r>
          </a:p>
        </p:txBody>
      </p:sp>
      <p:cxnSp>
        <p:nvCxnSpPr>
          <p:cNvPr id="35" name="Straight Connector 34">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1853754"/>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7" name="Rectangle 36">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13" name="Espaço Reservado para Conteúdo 2">
            <a:extLst>
              <a:ext uri="{FF2B5EF4-FFF2-40B4-BE49-F238E27FC236}">
                <a16:creationId xmlns:a16="http://schemas.microsoft.com/office/drawing/2014/main" id="{0C4E267E-1838-44F1-B9FD-6C4D7CA942F4}"/>
              </a:ext>
            </a:extLst>
          </p:cNvPr>
          <p:cNvGraphicFramePr>
            <a:graphicFrameLocks noGrp="1"/>
          </p:cNvGraphicFramePr>
          <p:nvPr>
            <p:ph idx="1"/>
            <p:extLst>
              <p:ext uri="{D42A27DB-BD31-4B8C-83A1-F6EECF244321}">
                <p14:modId xmlns:p14="http://schemas.microsoft.com/office/powerpoint/2010/main" val="2259446723"/>
              </p:ext>
            </p:extLst>
          </p:nvPr>
        </p:nvGraphicFramePr>
        <p:xfrm>
          <a:off x="1088231" y="2331497"/>
          <a:ext cx="7203281"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6129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Picture 2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5" name="Straight Connector 2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9" name="Rectangle 28">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32539ACF-167A-4106-A4F3-0786147DBB24}"/>
              </a:ext>
            </a:extLst>
          </p:cNvPr>
          <p:cNvSpPr>
            <a:spLocks noGrp="1"/>
          </p:cNvSpPr>
          <p:nvPr>
            <p:ph type="title"/>
          </p:nvPr>
        </p:nvSpPr>
        <p:spPr>
          <a:xfrm>
            <a:off x="494475" y="1474969"/>
            <a:ext cx="2117940" cy="1868760"/>
          </a:xfrm>
        </p:spPr>
        <p:txBody>
          <a:bodyPr vert="horz" lIns="91440" tIns="45720" rIns="91440" bIns="0" rtlCol="0" anchor="b">
            <a:normAutofit/>
          </a:bodyPr>
          <a:lstStyle/>
          <a:p>
            <a:pPr defTabSz="914400"/>
            <a:r>
              <a:rPr lang="en-US" sz="1500"/>
              <a:t>2.5 Qualidade e envolvimento do corpo docente em relação às atividades de formação no programa</a:t>
            </a:r>
          </a:p>
        </p:txBody>
      </p:sp>
      <p:cxnSp>
        <p:nvCxnSpPr>
          <p:cNvPr id="33" name="Straight Connector 32">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475" y="3528543"/>
            <a:ext cx="2117940"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5" name="Group 34">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84541" y="482171"/>
            <a:ext cx="5670087" cy="5149101"/>
            <a:chOff x="3979389" y="482171"/>
            <a:chExt cx="7560115" cy="5149101"/>
          </a:xfrm>
        </p:grpSpPr>
        <p:sp>
          <p:nvSpPr>
            <p:cNvPr id="36" name="Rectangle 35">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1615" y="977965"/>
            <a:ext cx="4961686"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a:extLst>
              <a:ext uri="{FF2B5EF4-FFF2-40B4-BE49-F238E27FC236}">
                <a16:creationId xmlns:a16="http://schemas.microsoft.com/office/drawing/2014/main" id="{7A716D69-7D14-4546-9BF2-1AEDAC1065BC}"/>
              </a:ext>
            </a:extLst>
          </p:cNvPr>
          <p:cNvPicPr>
            <a:picLocks noChangeAspect="1"/>
          </p:cNvPicPr>
          <p:nvPr/>
        </p:nvPicPr>
        <p:blipFill>
          <a:blip r:embed="rId3"/>
          <a:stretch>
            <a:fillRect/>
          </a:stretch>
        </p:blipFill>
        <p:spPr>
          <a:xfrm>
            <a:off x="3463780" y="2608974"/>
            <a:ext cx="4712189" cy="880913"/>
          </a:xfrm>
          <a:prstGeom prst="rect">
            <a:avLst/>
          </a:prstGeom>
        </p:spPr>
      </p:pic>
      <p:pic>
        <p:nvPicPr>
          <p:cNvPr id="41" name="Picture 40">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3" name="Straight Connector 42">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995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6" name="Straight Connector 1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7" descr="Ponto de exclamação em uma tela de fundo amarela">
            <a:extLst>
              <a:ext uri="{FF2B5EF4-FFF2-40B4-BE49-F238E27FC236}">
                <a16:creationId xmlns:a16="http://schemas.microsoft.com/office/drawing/2014/main" id="{B69AE46F-75F2-4F2C-B9BE-DC96A2B26A77}"/>
              </a:ext>
            </a:extLst>
          </p:cNvPr>
          <p:cNvPicPr>
            <a:picLocks noChangeAspect="1"/>
          </p:cNvPicPr>
          <p:nvPr/>
        </p:nvPicPr>
        <p:blipFill rotWithShape="1">
          <a:blip r:embed="rId3"/>
          <a:srcRect l="2"/>
          <a:stretch/>
        </p:blipFill>
        <p:spPr>
          <a:xfrm>
            <a:off x="1" y="10"/>
            <a:ext cx="9143771" cy="6857990"/>
          </a:xfrm>
          <a:prstGeom prst="rect">
            <a:avLst/>
          </a:prstGeom>
        </p:spPr>
      </p:pic>
      <p:sp>
        <p:nvSpPr>
          <p:cNvPr id="20" name="Rectangle 19">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B8114918-F5BE-4722-BE12-AD972EEE96C2}"/>
              </a:ext>
            </a:extLst>
          </p:cNvPr>
          <p:cNvSpPr>
            <a:spLocks noGrp="1"/>
          </p:cNvSpPr>
          <p:nvPr>
            <p:ph type="title"/>
          </p:nvPr>
        </p:nvSpPr>
        <p:spPr>
          <a:xfrm>
            <a:off x="3049133" y="3236470"/>
            <a:ext cx="5124375" cy="1252601"/>
          </a:xfrm>
        </p:spPr>
        <p:txBody>
          <a:bodyPr vert="horz" lIns="91440" tIns="45720" rIns="91440" bIns="0" rtlCol="0" anchor="b">
            <a:normAutofit/>
          </a:bodyPr>
          <a:lstStyle/>
          <a:p>
            <a:pPr defTabSz="914400"/>
            <a:r>
              <a:rPr lang="en-US" sz="3800">
                <a:solidFill>
                  <a:srgbClr val="FFFFFE"/>
                </a:solidFill>
              </a:rPr>
              <a:t>3. IMPACTO</a:t>
            </a:r>
          </a:p>
        </p:txBody>
      </p:sp>
      <p:sp>
        <p:nvSpPr>
          <p:cNvPr id="6" name="Espaço Reservado para Texto 5">
            <a:extLst>
              <a:ext uri="{FF2B5EF4-FFF2-40B4-BE49-F238E27FC236}">
                <a16:creationId xmlns:a16="http://schemas.microsoft.com/office/drawing/2014/main" id="{5ACDC956-062A-455B-9BAC-6CF560ED0270}"/>
              </a:ext>
            </a:extLst>
          </p:cNvPr>
          <p:cNvSpPr>
            <a:spLocks noGrp="1"/>
          </p:cNvSpPr>
          <p:nvPr>
            <p:ph type="body" idx="1"/>
          </p:nvPr>
        </p:nvSpPr>
        <p:spPr>
          <a:xfrm>
            <a:off x="3049133" y="4669144"/>
            <a:ext cx="5124374" cy="716529"/>
          </a:xfrm>
        </p:spPr>
        <p:txBody>
          <a:bodyPr vert="horz" lIns="91440" tIns="91440" rIns="91440" bIns="91440" rtlCol="0">
            <a:normAutofit/>
          </a:bodyPr>
          <a:lstStyle/>
          <a:p>
            <a:pPr defTabSz="914400"/>
            <a:r>
              <a:rPr lang="en-US" sz="1400" cap="all">
                <a:solidFill>
                  <a:srgbClr val="FFFFFE"/>
                </a:solidFill>
              </a:rPr>
              <a:t>Relatório Sucupira PPGOP</a:t>
            </a:r>
          </a:p>
        </p:txBody>
      </p:sp>
      <p:cxnSp>
        <p:nvCxnSpPr>
          <p:cNvPr id="22" name="Straight Connector 21">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131" y="4666480"/>
            <a:ext cx="5124375" cy="0"/>
          </a:xfrm>
          <a:prstGeom prst="line">
            <a:avLst/>
          </a:prstGeom>
          <a:ln w="31750">
            <a:solidFill>
              <a:srgbClr val="D7A121"/>
            </a:solidFill>
          </a:ln>
        </p:spPr>
        <p:style>
          <a:lnRef idx="3">
            <a:schemeClr val="accent1"/>
          </a:lnRef>
          <a:fillRef idx="0">
            <a:schemeClr val="accent1"/>
          </a:fillRef>
          <a:effectRef idx="2">
            <a:schemeClr val="accent1"/>
          </a:effectRef>
          <a:fontRef idx="minor">
            <a:schemeClr val="tx1"/>
          </a:fontRef>
        </p:style>
      </p:cxnSp>
      <p:sp>
        <p:nvSpPr>
          <p:cNvPr id="4" name="Espaço Reservado para Data 3">
            <a:extLst>
              <a:ext uri="{FF2B5EF4-FFF2-40B4-BE49-F238E27FC236}">
                <a16:creationId xmlns:a16="http://schemas.microsoft.com/office/drawing/2014/main" id="{50F14ADA-F758-4C26-9750-47B23C32A8A2}"/>
              </a:ext>
            </a:extLst>
          </p:cNvPr>
          <p:cNvSpPr>
            <a:spLocks noGrp="1"/>
          </p:cNvSpPr>
          <p:nvPr>
            <p:ph type="dt" sz="half" idx="10"/>
          </p:nvPr>
        </p:nvSpPr>
        <p:spPr>
          <a:xfrm>
            <a:off x="6266520" y="5554189"/>
            <a:ext cx="1906986" cy="309201"/>
          </a:xfrm>
        </p:spPr>
        <p:txBody>
          <a:bodyPr vert="horz" lIns="91440" tIns="45720" rIns="91440" bIns="45720" rtlCol="0" anchor="ctr">
            <a:normAutofit/>
          </a:bodyPr>
          <a:lstStyle/>
          <a:p>
            <a:pPr>
              <a:spcAft>
                <a:spcPts val="600"/>
              </a:spcAft>
            </a:pPr>
            <a:fld id="{E9E562DE-161E-4A77-B5CD-2140FF6951DA}" type="datetime1">
              <a:rPr lang="pt-BR" sz="1000">
                <a:solidFill>
                  <a:srgbClr val="FFFFFE"/>
                </a:solidFill>
              </a:rPr>
              <a:pPr>
                <a:spcAft>
                  <a:spcPts val="600"/>
                </a:spcAft>
              </a:pPr>
              <a:t>25/06/2021</a:t>
            </a:fld>
            <a:endParaRPr lang="pt-BR" sz="1000">
              <a:solidFill>
                <a:srgbClr val="FFFFFE"/>
              </a:solidFill>
            </a:endParaRPr>
          </a:p>
        </p:txBody>
      </p:sp>
    </p:spTree>
    <p:extLst>
      <p:ext uri="{BB962C8B-B14F-4D97-AF65-F5344CB8AC3E}">
        <p14:creationId xmlns:p14="http://schemas.microsoft.com/office/powerpoint/2010/main" val="3128253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7"/>
            <a:ext cx="8178800"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516C59B3-1546-4E4F-A396-FCB14BE0E553}"/>
              </a:ext>
            </a:extLst>
          </p:cNvPr>
          <p:cNvPicPr>
            <a:picLocks noChangeAspect="1"/>
          </p:cNvPicPr>
          <p:nvPr/>
        </p:nvPicPr>
        <p:blipFill>
          <a:blip r:embed="rId2"/>
          <a:stretch>
            <a:fillRect/>
          </a:stretch>
        </p:blipFill>
        <p:spPr>
          <a:xfrm>
            <a:off x="1509421" y="1128098"/>
            <a:ext cx="6130681" cy="4598011"/>
          </a:xfrm>
          <a:prstGeom prst="rect">
            <a:avLst/>
          </a:prstGeom>
        </p:spPr>
      </p:pic>
      <p:sp>
        <p:nvSpPr>
          <p:cNvPr id="13" name="Rectangle 12">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ço Reservado para Data 1">
            <a:extLst>
              <a:ext uri="{FF2B5EF4-FFF2-40B4-BE49-F238E27FC236}">
                <a16:creationId xmlns:a16="http://schemas.microsoft.com/office/drawing/2014/main" id="{711DE4AE-1A0A-41F2-AFAC-3A5B91E0F97D}"/>
              </a:ext>
            </a:extLst>
          </p:cNvPr>
          <p:cNvSpPr>
            <a:spLocks noGrp="1"/>
          </p:cNvSpPr>
          <p:nvPr>
            <p:ph type="dt" sz="half" idx="10"/>
          </p:nvPr>
        </p:nvSpPr>
        <p:spPr>
          <a:xfrm>
            <a:off x="5665603" y="6439852"/>
            <a:ext cx="2625536" cy="309201"/>
          </a:xfrm>
        </p:spPr>
        <p:txBody>
          <a:bodyPr>
            <a:normAutofit/>
          </a:bodyPr>
          <a:lstStyle/>
          <a:p>
            <a:pPr>
              <a:spcAft>
                <a:spcPts val="600"/>
              </a:spcAft>
            </a:pPr>
            <a:fld id="{BEE8C233-D2A4-45E7-AB97-E00788E85DEB}" type="datetime1">
              <a:rPr lang="pt-BR">
                <a:solidFill>
                  <a:srgbClr val="FFFFFF"/>
                </a:solidFill>
              </a:rPr>
              <a:pPr>
                <a:spcAft>
                  <a:spcPts val="600"/>
                </a:spcAft>
              </a:pPr>
              <a:t>25/06/2021</a:t>
            </a:fld>
            <a:endParaRPr lang="pt-BR">
              <a:solidFill>
                <a:srgbClr val="FFFFFF"/>
              </a:solidFill>
            </a:endParaRPr>
          </a:p>
        </p:txBody>
      </p:sp>
    </p:spTree>
    <p:extLst>
      <p:ext uri="{BB962C8B-B14F-4D97-AF65-F5344CB8AC3E}">
        <p14:creationId xmlns:p14="http://schemas.microsoft.com/office/powerpoint/2010/main" val="2885319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5" name="Straight Connector 14">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78F9F3B-0FB2-4FE6-A0C0-E50B637615FA}"/>
              </a:ext>
            </a:extLst>
          </p:cNvPr>
          <p:cNvSpPr>
            <a:spLocks noGrp="1"/>
          </p:cNvSpPr>
          <p:nvPr>
            <p:ph type="title"/>
          </p:nvPr>
        </p:nvSpPr>
        <p:spPr>
          <a:xfrm>
            <a:off x="1088684" y="804519"/>
            <a:ext cx="7202456" cy="1049235"/>
          </a:xfrm>
        </p:spPr>
        <p:txBody>
          <a:bodyPr vert="horz" lIns="91440" tIns="45720" rIns="91440" bIns="45720" rtlCol="0" anchor="t">
            <a:normAutofit/>
          </a:bodyPr>
          <a:lstStyle/>
          <a:p>
            <a:pPr defTabSz="914400"/>
            <a:r>
              <a:rPr lang="en-US" sz="2200"/>
              <a:t>3.1 Impacto e caráter inovador da produção intelectual em função da natureza do programa</a:t>
            </a:r>
          </a:p>
        </p:txBody>
      </p:sp>
      <p:cxnSp>
        <p:nvCxnSpPr>
          <p:cNvPr id="21" name="Straight Connector 2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1853754"/>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3" name="Rectangle 2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7" name="CaixaDeTexto 4">
            <a:extLst>
              <a:ext uri="{FF2B5EF4-FFF2-40B4-BE49-F238E27FC236}">
                <a16:creationId xmlns:a16="http://schemas.microsoft.com/office/drawing/2014/main" id="{C89BB052-6EFB-4101-ADD6-94BCAD40A18A}"/>
              </a:ext>
            </a:extLst>
          </p:cNvPr>
          <p:cNvGraphicFramePr/>
          <p:nvPr>
            <p:extLst>
              <p:ext uri="{D42A27DB-BD31-4B8C-83A1-F6EECF244321}">
                <p14:modId xmlns:p14="http://schemas.microsoft.com/office/powerpoint/2010/main" val="3587407639"/>
              </p:ext>
            </p:extLst>
          </p:nvPr>
        </p:nvGraphicFramePr>
        <p:xfrm>
          <a:off x="1088231" y="2331497"/>
          <a:ext cx="7203281" cy="372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1387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a:extLst>
              <a:ext uri="{FF2B5EF4-FFF2-40B4-BE49-F238E27FC236}">
                <a16:creationId xmlns:a16="http://schemas.microsoft.com/office/drawing/2014/main" id="{1F309EC9-0CBC-4A2D-9586-8544554BB8B0}"/>
              </a:ext>
            </a:extLst>
          </p:cNvPr>
          <p:cNvPicPr>
            <a:picLocks noChangeAspect="1"/>
          </p:cNvPicPr>
          <p:nvPr/>
        </p:nvPicPr>
        <p:blipFill>
          <a:blip r:embed="rId2"/>
          <a:stretch>
            <a:fillRect/>
          </a:stretch>
        </p:blipFill>
        <p:spPr>
          <a:xfrm>
            <a:off x="107504" y="476672"/>
            <a:ext cx="8649771" cy="5399455"/>
          </a:xfrm>
          <a:prstGeom prst="rect">
            <a:avLst/>
          </a:prstGeom>
        </p:spPr>
      </p:pic>
      <p:sp>
        <p:nvSpPr>
          <p:cNvPr id="2" name="Espaço Reservado para Data 1">
            <a:extLst>
              <a:ext uri="{FF2B5EF4-FFF2-40B4-BE49-F238E27FC236}">
                <a16:creationId xmlns:a16="http://schemas.microsoft.com/office/drawing/2014/main" id="{CB146FFE-A6CD-426B-BCB0-11E10D7260DC}"/>
              </a:ext>
            </a:extLst>
          </p:cNvPr>
          <p:cNvSpPr>
            <a:spLocks noGrp="1"/>
          </p:cNvSpPr>
          <p:nvPr>
            <p:ph type="dt" sz="half" idx="10"/>
          </p:nvPr>
        </p:nvSpPr>
        <p:spPr>
          <a:xfrm>
            <a:off x="5665603" y="6330118"/>
            <a:ext cx="2625536" cy="309201"/>
          </a:xfrm>
        </p:spPr>
        <p:txBody>
          <a:bodyPr>
            <a:normAutofit/>
          </a:bodyPr>
          <a:lstStyle/>
          <a:p>
            <a:pPr>
              <a:spcAft>
                <a:spcPts val="600"/>
              </a:spcAft>
            </a:pPr>
            <a:fld id="{BEE8C233-D2A4-45E7-AB97-E00788E85DEB}" type="datetime1">
              <a:rPr lang="pt-BR">
                <a:solidFill>
                  <a:srgbClr val="FFFFFF"/>
                </a:solidFill>
              </a:rPr>
              <a:pPr>
                <a:spcAft>
                  <a:spcPts val="600"/>
                </a:spcAft>
              </a:pPr>
              <a:t>25/06/2021</a:t>
            </a:fld>
            <a:endParaRPr lang="pt-BR">
              <a:solidFill>
                <a:srgbClr val="FFFFFF"/>
              </a:solidFill>
            </a:endParaRPr>
          </a:p>
        </p:txBody>
      </p:sp>
    </p:spTree>
    <p:extLst>
      <p:ext uri="{BB962C8B-B14F-4D97-AF65-F5344CB8AC3E}">
        <p14:creationId xmlns:p14="http://schemas.microsoft.com/office/powerpoint/2010/main" val="2230934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ço Reservado para Data 1">
            <a:extLst>
              <a:ext uri="{FF2B5EF4-FFF2-40B4-BE49-F238E27FC236}">
                <a16:creationId xmlns:a16="http://schemas.microsoft.com/office/drawing/2014/main" id="{3B126E8F-13AC-4124-AA6D-15F33A0BE713}"/>
              </a:ext>
            </a:extLst>
          </p:cNvPr>
          <p:cNvSpPr>
            <a:spLocks noGrp="1"/>
          </p:cNvSpPr>
          <p:nvPr>
            <p:ph type="dt" sz="half" idx="10"/>
          </p:nvPr>
        </p:nvSpPr>
        <p:spPr>
          <a:xfrm>
            <a:off x="5665603" y="6330118"/>
            <a:ext cx="2625536" cy="309201"/>
          </a:xfrm>
        </p:spPr>
        <p:txBody>
          <a:bodyPr>
            <a:normAutofit/>
          </a:bodyPr>
          <a:lstStyle/>
          <a:p>
            <a:pPr>
              <a:spcAft>
                <a:spcPts val="600"/>
              </a:spcAft>
            </a:pPr>
            <a:fld id="{BEE8C233-D2A4-45E7-AB97-E00788E85DEB}" type="datetime1">
              <a:rPr lang="pt-BR">
                <a:solidFill>
                  <a:srgbClr val="FFFFFF"/>
                </a:solidFill>
              </a:rPr>
              <a:pPr>
                <a:spcAft>
                  <a:spcPts val="600"/>
                </a:spcAft>
              </a:pPr>
              <a:t>25/06/2021</a:t>
            </a:fld>
            <a:endParaRPr lang="pt-BR">
              <a:solidFill>
                <a:srgbClr val="FFFFFF"/>
              </a:solidFill>
            </a:endParaRPr>
          </a:p>
        </p:txBody>
      </p:sp>
      <p:graphicFrame>
        <p:nvGraphicFramePr>
          <p:cNvPr id="3" name="Gráfico 2">
            <a:extLst>
              <a:ext uri="{FF2B5EF4-FFF2-40B4-BE49-F238E27FC236}">
                <a16:creationId xmlns:a16="http://schemas.microsoft.com/office/drawing/2014/main" id="{24F915A8-AE03-4BBC-967C-7250F5191FDF}"/>
              </a:ext>
            </a:extLst>
          </p:cNvPr>
          <p:cNvGraphicFramePr>
            <a:graphicFrameLocks noGrp="1"/>
          </p:cNvGraphicFramePr>
          <p:nvPr>
            <p:extLst>
              <p:ext uri="{D42A27DB-BD31-4B8C-83A1-F6EECF244321}">
                <p14:modId xmlns:p14="http://schemas.microsoft.com/office/powerpoint/2010/main" val="4071322918"/>
              </p:ext>
            </p:extLst>
          </p:nvPr>
        </p:nvGraphicFramePr>
        <p:xfrm>
          <a:off x="482600" y="643467"/>
          <a:ext cx="8178799" cy="4873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5506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5" name="Rectangle 20">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48D329D4-45ED-427D-88FD-D8C6A0BAF123}"/>
              </a:ext>
            </a:extLst>
          </p:cNvPr>
          <p:cNvPicPr>
            <a:picLocks noChangeAspect="1"/>
          </p:cNvPicPr>
          <p:nvPr/>
        </p:nvPicPr>
        <p:blipFill>
          <a:blip r:embed="rId2"/>
          <a:stretch>
            <a:fillRect/>
          </a:stretch>
        </p:blipFill>
        <p:spPr>
          <a:xfrm>
            <a:off x="482600" y="876270"/>
            <a:ext cx="8178799" cy="5105459"/>
          </a:xfrm>
          <a:prstGeom prst="rect">
            <a:avLst/>
          </a:prstGeom>
        </p:spPr>
      </p:pic>
      <p:sp>
        <p:nvSpPr>
          <p:cNvPr id="2" name="Espaço Reservado para Data 1">
            <a:extLst>
              <a:ext uri="{FF2B5EF4-FFF2-40B4-BE49-F238E27FC236}">
                <a16:creationId xmlns:a16="http://schemas.microsoft.com/office/drawing/2014/main" id="{87C7EA9B-5640-4C42-A453-584D6BC3E8AA}"/>
              </a:ext>
            </a:extLst>
          </p:cNvPr>
          <p:cNvSpPr>
            <a:spLocks noGrp="1"/>
          </p:cNvSpPr>
          <p:nvPr>
            <p:ph type="dt" sz="half" idx="10"/>
          </p:nvPr>
        </p:nvSpPr>
        <p:spPr>
          <a:xfrm>
            <a:off x="5665603" y="6424784"/>
            <a:ext cx="2625536" cy="309201"/>
          </a:xfrm>
        </p:spPr>
        <p:txBody>
          <a:bodyPr>
            <a:normAutofit/>
          </a:bodyPr>
          <a:lstStyle/>
          <a:p>
            <a:pPr>
              <a:spcAft>
                <a:spcPts val="600"/>
              </a:spcAft>
            </a:pPr>
            <a:fld id="{BEE8C233-D2A4-45E7-AB97-E00788E85DEB}" type="datetime1">
              <a:rPr lang="pt-BR">
                <a:solidFill>
                  <a:schemeClr val="tx1">
                    <a:lumMod val="65000"/>
                    <a:lumOff val="35000"/>
                  </a:schemeClr>
                </a:solidFill>
              </a:rPr>
              <a:pPr>
                <a:spcAft>
                  <a:spcPts val="600"/>
                </a:spcAft>
              </a:pPr>
              <a:t>25/06/2021</a:t>
            </a:fld>
            <a:endParaRPr lang="pt-BR">
              <a:solidFill>
                <a:schemeClr val="tx1">
                  <a:lumMod val="65000"/>
                  <a:lumOff val="35000"/>
                </a:schemeClr>
              </a:solidFill>
            </a:endParaRPr>
          </a:p>
        </p:txBody>
      </p:sp>
    </p:spTree>
    <p:extLst>
      <p:ext uri="{BB962C8B-B14F-4D97-AF65-F5344CB8AC3E}">
        <p14:creationId xmlns:p14="http://schemas.microsoft.com/office/powerpoint/2010/main" val="3186729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ço Reservado para Data 1">
            <a:extLst>
              <a:ext uri="{FF2B5EF4-FFF2-40B4-BE49-F238E27FC236}">
                <a16:creationId xmlns:a16="http://schemas.microsoft.com/office/drawing/2014/main" id="{EACD0E2B-3899-4F23-A5F3-7D06627DFB39}"/>
              </a:ext>
            </a:extLst>
          </p:cNvPr>
          <p:cNvSpPr>
            <a:spLocks noGrp="1"/>
          </p:cNvSpPr>
          <p:nvPr>
            <p:ph type="dt" sz="half" idx="10"/>
          </p:nvPr>
        </p:nvSpPr>
        <p:spPr>
          <a:xfrm>
            <a:off x="5665603" y="6330118"/>
            <a:ext cx="2625536" cy="309201"/>
          </a:xfrm>
        </p:spPr>
        <p:txBody>
          <a:bodyPr>
            <a:normAutofit/>
          </a:bodyPr>
          <a:lstStyle/>
          <a:p>
            <a:pPr>
              <a:spcAft>
                <a:spcPts val="600"/>
              </a:spcAft>
            </a:pPr>
            <a:fld id="{BEE8C233-D2A4-45E7-AB97-E00788E85DEB}" type="datetime1">
              <a:rPr lang="pt-BR">
                <a:solidFill>
                  <a:srgbClr val="FFFFFF"/>
                </a:solidFill>
              </a:rPr>
              <a:pPr>
                <a:spcAft>
                  <a:spcPts val="600"/>
                </a:spcAft>
              </a:pPr>
              <a:t>25/06/2021</a:t>
            </a:fld>
            <a:endParaRPr lang="pt-BR">
              <a:solidFill>
                <a:srgbClr val="FFFFFF"/>
              </a:solidFill>
            </a:endParaRPr>
          </a:p>
        </p:txBody>
      </p:sp>
      <p:graphicFrame>
        <p:nvGraphicFramePr>
          <p:cNvPr id="3" name="Gráfico 2">
            <a:extLst>
              <a:ext uri="{FF2B5EF4-FFF2-40B4-BE49-F238E27FC236}">
                <a16:creationId xmlns:a16="http://schemas.microsoft.com/office/drawing/2014/main" id="{0AB69DE9-E114-4C92-81C6-16CF87171F3C}"/>
              </a:ext>
            </a:extLst>
          </p:cNvPr>
          <p:cNvGraphicFramePr>
            <a:graphicFrameLocks noGrp="1"/>
          </p:cNvGraphicFramePr>
          <p:nvPr>
            <p:extLst>
              <p:ext uri="{D42A27DB-BD31-4B8C-83A1-F6EECF244321}">
                <p14:modId xmlns:p14="http://schemas.microsoft.com/office/powerpoint/2010/main" val="3900125353"/>
              </p:ext>
            </p:extLst>
          </p:nvPr>
        </p:nvGraphicFramePr>
        <p:xfrm>
          <a:off x="107504" y="218680"/>
          <a:ext cx="9036496" cy="5730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1914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827BA950-3A48-46D9-8C90-973D0229E57B}"/>
              </a:ext>
            </a:extLst>
          </p:cNvPr>
          <p:cNvPicPr>
            <a:picLocks noChangeAspect="1"/>
          </p:cNvPicPr>
          <p:nvPr/>
        </p:nvPicPr>
        <p:blipFill>
          <a:blip r:embed="rId2"/>
          <a:stretch>
            <a:fillRect/>
          </a:stretch>
        </p:blipFill>
        <p:spPr>
          <a:xfrm>
            <a:off x="175105" y="335406"/>
            <a:ext cx="8793789" cy="5489356"/>
          </a:xfrm>
          <a:prstGeom prst="rect">
            <a:avLst/>
          </a:prstGeom>
        </p:spPr>
      </p:pic>
      <p:sp>
        <p:nvSpPr>
          <p:cNvPr id="2" name="Espaço Reservado para Data 1">
            <a:extLst>
              <a:ext uri="{FF2B5EF4-FFF2-40B4-BE49-F238E27FC236}">
                <a16:creationId xmlns:a16="http://schemas.microsoft.com/office/drawing/2014/main" id="{DB7380B9-642F-4361-97C1-CFEF9A015E87}"/>
              </a:ext>
            </a:extLst>
          </p:cNvPr>
          <p:cNvSpPr>
            <a:spLocks noGrp="1"/>
          </p:cNvSpPr>
          <p:nvPr>
            <p:ph type="dt" sz="half" idx="10"/>
          </p:nvPr>
        </p:nvSpPr>
        <p:spPr>
          <a:xfrm>
            <a:off x="5665603" y="6330118"/>
            <a:ext cx="2625536" cy="309201"/>
          </a:xfrm>
        </p:spPr>
        <p:txBody>
          <a:bodyPr>
            <a:normAutofit/>
          </a:bodyPr>
          <a:lstStyle/>
          <a:p>
            <a:pPr>
              <a:spcAft>
                <a:spcPts val="600"/>
              </a:spcAft>
            </a:pPr>
            <a:fld id="{BEE8C233-D2A4-45E7-AB97-E00788E85DEB}" type="datetime1">
              <a:rPr lang="pt-BR">
                <a:solidFill>
                  <a:srgbClr val="FFFFFF"/>
                </a:solidFill>
              </a:rPr>
              <a:pPr>
                <a:spcAft>
                  <a:spcPts val="600"/>
                </a:spcAft>
              </a:pPr>
              <a:t>25/06/2021</a:t>
            </a:fld>
            <a:endParaRPr lang="pt-BR">
              <a:solidFill>
                <a:srgbClr val="FFFFFF"/>
              </a:solidFill>
            </a:endParaRPr>
          </a:p>
        </p:txBody>
      </p:sp>
    </p:spTree>
    <p:extLst>
      <p:ext uri="{BB962C8B-B14F-4D97-AF65-F5344CB8AC3E}">
        <p14:creationId xmlns:p14="http://schemas.microsoft.com/office/powerpoint/2010/main" val="2410219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6D2926D-DE5A-44A6-B68E-10BBAE757FFA}"/>
              </a:ext>
            </a:extLst>
          </p:cNvPr>
          <p:cNvSpPr>
            <a:spLocks noGrp="1"/>
          </p:cNvSpPr>
          <p:nvPr>
            <p:ph type="dt" sz="half" idx="10"/>
          </p:nvPr>
        </p:nvSpPr>
        <p:spPr/>
        <p:txBody>
          <a:bodyPr/>
          <a:lstStyle/>
          <a:p>
            <a:fld id="{BEE8C233-D2A4-45E7-AB97-E00788E85DEB}" type="datetime1">
              <a:rPr lang="pt-BR" smtClean="0"/>
              <a:pPr/>
              <a:t>25/06/2021</a:t>
            </a:fld>
            <a:endParaRPr lang="pt-BR" dirty="0"/>
          </a:p>
        </p:txBody>
      </p:sp>
      <p:pic>
        <p:nvPicPr>
          <p:cNvPr id="4" name="Imagem 3">
            <a:extLst>
              <a:ext uri="{FF2B5EF4-FFF2-40B4-BE49-F238E27FC236}">
                <a16:creationId xmlns:a16="http://schemas.microsoft.com/office/drawing/2014/main" id="{E851EF88-0513-467F-9876-0B9B59211354}"/>
              </a:ext>
            </a:extLst>
          </p:cNvPr>
          <p:cNvPicPr>
            <a:picLocks noChangeAspect="1"/>
          </p:cNvPicPr>
          <p:nvPr/>
        </p:nvPicPr>
        <p:blipFill>
          <a:blip r:embed="rId2"/>
          <a:stretch>
            <a:fillRect/>
          </a:stretch>
        </p:blipFill>
        <p:spPr>
          <a:xfrm>
            <a:off x="0" y="578622"/>
            <a:ext cx="9144000" cy="5700755"/>
          </a:xfrm>
          <a:prstGeom prst="rect">
            <a:avLst/>
          </a:prstGeom>
        </p:spPr>
      </p:pic>
    </p:spTree>
    <p:extLst>
      <p:ext uri="{BB962C8B-B14F-4D97-AF65-F5344CB8AC3E}">
        <p14:creationId xmlns:p14="http://schemas.microsoft.com/office/powerpoint/2010/main" val="61848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3" y="0"/>
            <a:ext cx="914615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13818D2-DAD4-4EAE-A90C-013F31F41F29}"/>
              </a:ext>
            </a:extLst>
          </p:cNvPr>
          <p:cNvSpPr>
            <a:spLocks noGrp="1"/>
          </p:cNvSpPr>
          <p:nvPr>
            <p:ph type="title"/>
          </p:nvPr>
        </p:nvSpPr>
        <p:spPr>
          <a:xfrm>
            <a:off x="3809172" y="643467"/>
            <a:ext cx="4481967" cy="4127545"/>
          </a:xfrm>
        </p:spPr>
        <p:txBody>
          <a:bodyPr vert="horz" lIns="91440" tIns="45720" rIns="91440" bIns="0" rtlCol="0" anchor="ctr">
            <a:normAutofit/>
          </a:bodyPr>
          <a:lstStyle/>
          <a:p>
            <a:pPr defTabSz="914400"/>
            <a:r>
              <a:rPr lang="en-US" sz="4200"/>
              <a:t>1. PROGRAMA</a:t>
            </a:r>
          </a:p>
        </p:txBody>
      </p:sp>
      <p:sp>
        <p:nvSpPr>
          <p:cNvPr id="20" name="Rectangle 19">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4950269"/>
            <a:ext cx="9143772"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Espaço Reservado para Texto 2">
            <a:extLst>
              <a:ext uri="{FF2B5EF4-FFF2-40B4-BE49-F238E27FC236}">
                <a16:creationId xmlns:a16="http://schemas.microsoft.com/office/drawing/2014/main" id="{1B6A69AB-2D1E-4E91-B9EF-E0C7FEAA8F31}"/>
              </a:ext>
            </a:extLst>
          </p:cNvPr>
          <p:cNvSpPr>
            <a:spLocks noGrp="1"/>
          </p:cNvSpPr>
          <p:nvPr>
            <p:ph type="body" idx="1"/>
          </p:nvPr>
        </p:nvSpPr>
        <p:spPr>
          <a:xfrm>
            <a:off x="3809172" y="5118231"/>
            <a:ext cx="4481967" cy="977621"/>
          </a:xfrm>
        </p:spPr>
        <p:txBody>
          <a:bodyPr vert="horz" lIns="91440" tIns="91440" rIns="91440" bIns="91440" rtlCol="0">
            <a:normAutofit/>
          </a:bodyPr>
          <a:lstStyle/>
          <a:p>
            <a:pPr defTabSz="914400"/>
            <a:r>
              <a:rPr lang="en-US" cap="all">
                <a:solidFill>
                  <a:srgbClr val="FFFFFF"/>
                </a:solidFill>
              </a:rPr>
              <a:t>Relatório Sucupira PPGOP 2017-2020</a:t>
            </a:r>
          </a:p>
        </p:txBody>
      </p:sp>
      <p:pic>
        <p:nvPicPr>
          <p:cNvPr id="6" name="Picture 5" descr="Escrevendo um compromisso em uma agenda de papel">
            <a:extLst>
              <a:ext uri="{FF2B5EF4-FFF2-40B4-BE49-F238E27FC236}">
                <a16:creationId xmlns:a16="http://schemas.microsoft.com/office/drawing/2014/main" id="{3C405121-2AA2-4ED2-8284-A77376986924}"/>
              </a:ext>
            </a:extLst>
          </p:cNvPr>
          <p:cNvPicPr>
            <a:picLocks noChangeAspect="1"/>
          </p:cNvPicPr>
          <p:nvPr/>
        </p:nvPicPr>
        <p:blipFill rotWithShape="1">
          <a:blip r:embed="rId3"/>
          <a:srcRect r="66047" b="-2"/>
          <a:stretch/>
        </p:blipFill>
        <p:spPr>
          <a:xfrm>
            <a:off x="2384" y="-2"/>
            <a:ext cx="3488338" cy="6858002"/>
          </a:xfrm>
          <a:prstGeom prst="rect">
            <a:avLst/>
          </a:prstGeom>
        </p:spPr>
      </p:pic>
      <p:sp>
        <p:nvSpPr>
          <p:cNvPr id="4" name="Espaço Reservado para Data 3">
            <a:extLst>
              <a:ext uri="{FF2B5EF4-FFF2-40B4-BE49-F238E27FC236}">
                <a16:creationId xmlns:a16="http://schemas.microsoft.com/office/drawing/2014/main" id="{FD02A0B6-BD96-43B5-8AF3-8E70E502E02D}"/>
              </a:ext>
            </a:extLst>
          </p:cNvPr>
          <p:cNvSpPr>
            <a:spLocks noGrp="1"/>
          </p:cNvSpPr>
          <p:nvPr>
            <p:ph type="dt" sz="half" idx="10"/>
          </p:nvPr>
        </p:nvSpPr>
        <p:spPr>
          <a:xfrm>
            <a:off x="7539608" y="6319246"/>
            <a:ext cx="1165860" cy="309201"/>
          </a:xfrm>
        </p:spPr>
        <p:txBody>
          <a:bodyPr vert="horz" lIns="91440" tIns="45720" rIns="91440" bIns="45720" rtlCol="0" anchor="ctr">
            <a:normAutofit/>
          </a:bodyPr>
          <a:lstStyle/>
          <a:p>
            <a:pPr>
              <a:spcAft>
                <a:spcPts val="600"/>
              </a:spcAft>
            </a:pPr>
            <a:fld id="{C149C0E7-42D3-4DD2-B0EE-53D64BE1F565}" type="datetime1">
              <a:rPr lang="pt-BR" sz="1000">
                <a:solidFill>
                  <a:srgbClr val="FFFFFF"/>
                </a:solidFill>
              </a:rPr>
              <a:pPr>
                <a:spcAft>
                  <a:spcPts val="600"/>
                </a:spcAft>
              </a:pPr>
              <a:t>25/06/2021</a:t>
            </a:fld>
            <a:endParaRPr lang="pt-BR" sz="1000">
              <a:solidFill>
                <a:srgbClr val="FFFFFF"/>
              </a:solidFill>
            </a:endParaRPr>
          </a:p>
        </p:txBody>
      </p:sp>
    </p:spTree>
    <p:extLst>
      <p:ext uri="{BB962C8B-B14F-4D97-AF65-F5344CB8AC3E}">
        <p14:creationId xmlns:p14="http://schemas.microsoft.com/office/powerpoint/2010/main" val="318817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ço Reservado para Data 1">
            <a:extLst>
              <a:ext uri="{FF2B5EF4-FFF2-40B4-BE49-F238E27FC236}">
                <a16:creationId xmlns:a16="http://schemas.microsoft.com/office/drawing/2014/main" id="{0E960ABE-9F0E-4ECD-99F4-A7CA58C46661}"/>
              </a:ext>
            </a:extLst>
          </p:cNvPr>
          <p:cNvSpPr>
            <a:spLocks noGrp="1"/>
          </p:cNvSpPr>
          <p:nvPr>
            <p:ph type="dt" sz="half" idx="10"/>
          </p:nvPr>
        </p:nvSpPr>
        <p:spPr>
          <a:xfrm>
            <a:off x="5665603" y="6330118"/>
            <a:ext cx="2625536" cy="309201"/>
          </a:xfrm>
        </p:spPr>
        <p:txBody>
          <a:bodyPr>
            <a:normAutofit/>
          </a:bodyPr>
          <a:lstStyle/>
          <a:p>
            <a:pPr>
              <a:spcAft>
                <a:spcPts val="600"/>
              </a:spcAft>
            </a:pPr>
            <a:fld id="{BEE8C233-D2A4-45E7-AB97-E00788E85DEB}" type="datetime1">
              <a:rPr lang="pt-BR" smtClean="0">
                <a:solidFill>
                  <a:srgbClr val="FFFFFF"/>
                </a:solidFill>
              </a:rPr>
              <a:pPr>
                <a:spcAft>
                  <a:spcPts val="600"/>
                </a:spcAft>
              </a:pPr>
              <a:t>25/06/2021</a:t>
            </a:fld>
            <a:endParaRPr lang="pt-BR">
              <a:solidFill>
                <a:srgbClr val="FFFFFF"/>
              </a:solidFill>
            </a:endParaRPr>
          </a:p>
        </p:txBody>
      </p:sp>
      <p:sp>
        <p:nvSpPr>
          <p:cNvPr id="4" name="CaixaDeTexto 3">
            <a:extLst>
              <a:ext uri="{FF2B5EF4-FFF2-40B4-BE49-F238E27FC236}">
                <a16:creationId xmlns:a16="http://schemas.microsoft.com/office/drawing/2014/main" id="{E1CC7151-0A82-4B8D-BE4E-E1E2F4157A37}"/>
              </a:ext>
            </a:extLst>
          </p:cNvPr>
          <p:cNvSpPr txBox="1"/>
          <p:nvPr/>
        </p:nvSpPr>
        <p:spPr>
          <a:xfrm>
            <a:off x="1044815" y="228136"/>
            <a:ext cx="7054367" cy="369332"/>
          </a:xfrm>
          <a:prstGeom prst="rect">
            <a:avLst/>
          </a:prstGeom>
          <a:noFill/>
        </p:spPr>
        <p:txBody>
          <a:bodyPr wrap="none" rtlCol="0">
            <a:spAutoFit/>
          </a:bodyPr>
          <a:lstStyle/>
          <a:p>
            <a:r>
              <a:rPr lang="pt-BR"/>
              <a:t>Melhores Produções dos Docentes do PPGOP no Quadriênio 2017-2020</a:t>
            </a:r>
            <a:endParaRPr lang="pt-BR" dirty="0"/>
          </a:p>
        </p:txBody>
      </p:sp>
      <p:pic>
        <p:nvPicPr>
          <p:cNvPr id="6" name="Imagem 5">
            <a:extLst>
              <a:ext uri="{FF2B5EF4-FFF2-40B4-BE49-F238E27FC236}">
                <a16:creationId xmlns:a16="http://schemas.microsoft.com/office/drawing/2014/main" id="{18092028-D184-4CAC-8381-F3E8EDA17AD8}"/>
              </a:ext>
            </a:extLst>
          </p:cNvPr>
          <p:cNvPicPr>
            <a:picLocks noChangeAspect="1"/>
          </p:cNvPicPr>
          <p:nvPr/>
        </p:nvPicPr>
        <p:blipFill>
          <a:blip r:embed="rId2"/>
          <a:stretch>
            <a:fillRect/>
          </a:stretch>
        </p:blipFill>
        <p:spPr>
          <a:xfrm>
            <a:off x="0" y="828977"/>
            <a:ext cx="9144000" cy="5200046"/>
          </a:xfrm>
          <a:prstGeom prst="rect">
            <a:avLst/>
          </a:prstGeom>
        </p:spPr>
      </p:pic>
    </p:spTree>
    <p:extLst>
      <p:ext uri="{BB962C8B-B14F-4D97-AF65-F5344CB8AC3E}">
        <p14:creationId xmlns:p14="http://schemas.microsoft.com/office/powerpoint/2010/main" val="3918842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57" name="Rectangle 15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9" name="Picture 15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61" name="Straight Connector 16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5" name="Rectangle 164">
            <a:extLst>
              <a:ext uri="{FF2B5EF4-FFF2-40B4-BE49-F238E27FC236}">
                <a16:creationId xmlns:a16="http://schemas.microsoft.com/office/drawing/2014/main" id="{B5F9E98A-4FF4-43D6-9C48-6DF0E7F2D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a:extLst>
              <a:ext uri="{FF2B5EF4-FFF2-40B4-BE49-F238E27FC236}">
                <a16:creationId xmlns:a16="http://schemas.microsoft.com/office/drawing/2014/main" id="{D207A636-DC99-4588-80C4-9E069B97C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 name="Título 2">
            <a:extLst>
              <a:ext uri="{FF2B5EF4-FFF2-40B4-BE49-F238E27FC236}">
                <a16:creationId xmlns:a16="http://schemas.microsoft.com/office/drawing/2014/main" id="{893BFC7F-AEEE-45C4-94F4-3D484341578D}"/>
              </a:ext>
            </a:extLst>
          </p:cNvPr>
          <p:cNvSpPr>
            <a:spLocks noGrp="1"/>
          </p:cNvSpPr>
          <p:nvPr>
            <p:ph type="title"/>
          </p:nvPr>
        </p:nvSpPr>
        <p:spPr>
          <a:xfrm>
            <a:off x="395543" y="960241"/>
            <a:ext cx="5462432" cy="4203872"/>
          </a:xfrm>
        </p:spPr>
        <p:txBody>
          <a:bodyPr vert="horz" lIns="91440" tIns="45720" rIns="91440" bIns="0" rtlCol="0" anchor="ctr">
            <a:normAutofit/>
          </a:bodyPr>
          <a:lstStyle/>
          <a:p>
            <a:pPr algn="r" defTabSz="914400"/>
            <a:r>
              <a:rPr lang="en-US" sz="1600" dirty="0"/>
              <a:t>Prof. Dr. Breno augusto diniz pereira</a:t>
            </a:r>
            <a:br>
              <a:rPr lang="en-US" sz="1600" dirty="0"/>
            </a:br>
            <a:r>
              <a:rPr lang="en-US" sz="1600" dirty="0"/>
              <a:t>e-mail: brenodpereira@gmail.com</a:t>
            </a:r>
          </a:p>
        </p:txBody>
      </p:sp>
      <p:cxnSp>
        <p:nvCxnSpPr>
          <p:cNvPr id="169" name="Straight Connector 168">
            <a:extLst>
              <a:ext uri="{FF2B5EF4-FFF2-40B4-BE49-F238E27FC236}">
                <a16:creationId xmlns:a16="http://schemas.microsoft.com/office/drawing/2014/main" id="{0F2BAA51-3181-4303-929A-FCD9C33F89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5763"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1" name="Picture 170">
            <a:extLst>
              <a:ext uri="{FF2B5EF4-FFF2-40B4-BE49-F238E27FC236}">
                <a16:creationId xmlns:a16="http://schemas.microsoft.com/office/drawing/2014/main" id="{D4ED6A5F-3B06-48C5-850F-8045C4DF69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73" name="Straight Connector 172">
            <a:extLst>
              <a:ext uri="{FF2B5EF4-FFF2-40B4-BE49-F238E27FC236}">
                <a16:creationId xmlns:a16="http://schemas.microsoft.com/office/drawing/2014/main" id="{C9A60B9D-8DAC-4DA9-88DE-9911621A2B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4578" name="WordArt 2"/>
          <p:cNvSpPr>
            <a:spLocks noChangeArrowheads="1" noChangeShapeType="1" noTextEdit="1"/>
          </p:cNvSpPr>
          <p:nvPr/>
        </p:nvSpPr>
        <p:spPr bwMode="gray">
          <a:xfrm>
            <a:off x="457200" y="4819650"/>
            <a:ext cx="4495800" cy="609600"/>
          </a:xfrm>
          <a:prstGeom prst="rect">
            <a:avLst/>
          </a:prstGeom>
        </p:spPr>
        <p:txBody>
          <a:bodyPr wrap="none" fromWordArt="1">
            <a:prstTxWarp prst="textDeflate">
              <a:avLst>
                <a:gd name="adj" fmla="val 0"/>
              </a:avLst>
            </a:prstTxWarp>
          </a:bodyPr>
          <a:lstStyle/>
          <a:p>
            <a:pPr algn="ctr">
              <a:spcAft>
                <a:spcPts val="600"/>
              </a:spcAft>
            </a:pPr>
            <a:r>
              <a:rPr lang="pt-BR" sz="3600" b="1" kern="10" dirty="0">
                <a:ln w="19050">
                  <a:solidFill>
                    <a:srgbClr val="FFFFFF"/>
                  </a:solidFill>
                  <a:round/>
                  <a:headEnd/>
                  <a:tailEnd/>
                </a:ln>
                <a:solidFill>
                  <a:schemeClr val="accent1"/>
                </a:solidFill>
                <a:effectLst>
                  <a:outerShdw dist="53882" dir="2700000" algn="ctr" rotWithShape="0">
                    <a:schemeClr val="tx1">
                      <a:alpha val="50000"/>
                    </a:schemeClr>
                  </a:outerShdw>
                </a:effectLst>
                <a:latin typeface="Arial"/>
                <a:cs typeface="Arial"/>
              </a:rPr>
              <a:t>Obrigado</a:t>
            </a: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9" name="Straight Connector 2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 name="Rectangle 32">
            <a:extLst>
              <a:ext uri="{FF2B5EF4-FFF2-40B4-BE49-F238E27FC236}">
                <a16:creationId xmlns:a16="http://schemas.microsoft.com/office/drawing/2014/main" id="{CE2313CB-AD5A-4ABF-8017-2F3888D07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DE009D9-E9CB-4EBB-A0C6-C345F8495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EA38853E-E7E7-4E0E-B29B-50257B2BB805}"/>
              </a:ext>
            </a:extLst>
          </p:cNvPr>
          <p:cNvSpPr>
            <a:spLocks noGrp="1"/>
          </p:cNvSpPr>
          <p:nvPr>
            <p:ph type="title"/>
          </p:nvPr>
        </p:nvSpPr>
        <p:spPr>
          <a:xfrm>
            <a:off x="1332546" y="4459039"/>
            <a:ext cx="6482259" cy="551528"/>
          </a:xfrm>
        </p:spPr>
        <p:txBody>
          <a:bodyPr vert="horz" lIns="91440" tIns="45720" rIns="91440" bIns="0" rtlCol="0" anchor="b">
            <a:normAutofit/>
          </a:bodyPr>
          <a:lstStyle/>
          <a:p>
            <a:pPr algn="just" defTabSz="914400"/>
            <a:r>
              <a:rPr lang="en-US" sz="1700" dirty="0"/>
              <a:t>1.1 </a:t>
            </a:r>
            <a:r>
              <a:rPr lang="en-US" sz="1700" dirty="0" err="1"/>
              <a:t>Área</a:t>
            </a:r>
            <a:r>
              <a:rPr lang="en-US" sz="1700" dirty="0"/>
              <a:t> de </a:t>
            </a:r>
            <a:r>
              <a:rPr lang="en-US" sz="1700" dirty="0" err="1"/>
              <a:t>concentração</a:t>
            </a:r>
            <a:r>
              <a:rPr lang="en-US" sz="1700" dirty="0"/>
              <a:t>, </a:t>
            </a:r>
            <a:r>
              <a:rPr lang="en-US" sz="1700" dirty="0" err="1"/>
              <a:t>linhas</a:t>
            </a:r>
            <a:r>
              <a:rPr lang="en-US" sz="1700" dirty="0"/>
              <a:t> de </a:t>
            </a:r>
            <a:r>
              <a:rPr lang="en-US" sz="1700" dirty="0" err="1"/>
              <a:t>pesquisa</a:t>
            </a:r>
            <a:r>
              <a:rPr lang="en-US" sz="1700" dirty="0"/>
              <a:t> e </a:t>
            </a:r>
            <a:r>
              <a:rPr lang="en-US" sz="1700" dirty="0" err="1"/>
              <a:t>projetos</a:t>
            </a:r>
            <a:endParaRPr lang="en-US" sz="1700" dirty="0"/>
          </a:p>
        </p:txBody>
      </p:sp>
      <p:grpSp>
        <p:nvGrpSpPr>
          <p:cNvPr id="37" name="Group 36">
            <a:extLst>
              <a:ext uri="{FF2B5EF4-FFF2-40B4-BE49-F238E27FC236}">
                <a16:creationId xmlns:a16="http://schemas.microsoft.com/office/drawing/2014/main" id="{230FFF44-4B6D-47A3-8EF6-EC72DA2A7F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254" y="323838"/>
            <a:ext cx="6974973" cy="3652791"/>
            <a:chOff x="1445672" y="323838"/>
            <a:chExt cx="9299965" cy="3652791"/>
          </a:xfrm>
        </p:grpSpPr>
        <p:sp>
          <p:nvSpPr>
            <p:cNvPr id="38" name="Rectangle 37">
              <a:extLst>
                <a:ext uri="{FF2B5EF4-FFF2-40B4-BE49-F238E27FC236}">
                  <a16:creationId xmlns:a16="http://schemas.microsoft.com/office/drawing/2014/main" id="{02C9BEEC-0281-408B-840C-9C73B781A9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5672" y="323838"/>
              <a:ext cx="9299965" cy="365279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A308C4D-7B09-4FA1-B1F7-77E5C3FDF5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8238" y="647445"/>
              <a:ext cx="8673013" cy="3002215"/>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EC547D0E-8A87-4725-8224-311D6A772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5057" y="806495"/>
            <a:ext cx="6260706" cy="2678774"/>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m 8">
            <a:extLst>
              <a:ext uri="{FF2B5EF4-FFF2-40B4-BE49-F238E27FC236}">
                <a16:creationId xmlns:a16="http://schemas.microsoft.com/office/drawing/2014/main" id="{31C56261-C836-44E0-8588-B9F7F515590A}"/>
              </a:ext>
            </a:extLst>
          </p:cNvPr>
          <p:cNvPicPr>
            <a:picLocks noChangeAspect="1"/>
          </p:cNvPicPr>
          <p:nvPr/>
        </p:nvPicPr>
        <p:blipFill>
          <a:blip r:embed="rId3"/>
          <a:stretch>
            <a:fillRect/>
          </a:stretch>
        </p:blipFill>
        <p:spPr>
          <a:xfrm>
            <a:off x="1559949" y="1160369"/>
            <a:ext cx="6015492" cy="1975962"/>
          </a:xfrm>
          <a:prstGeom prst="rect">
            <a:avLst/>
          </a:prstGeom>
        </p:spPr>
      </p:pic>
      <p:cxnSp>
        <p:nvCxnSpPr>
          <p:cNvPr id="43" name="Straight Connector 42">
            <a:extLst>
              <a:ext uri="{FF2B5EF4-FFF2-40B4-BE49-F238E27FC236}">
                <a16:creationId xmlns:a16="http://schemas.microsoft.com/office/drawing/2014/main" id="{3E5C3848-5A58-4B84-AFBB-E7D9B99EB1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32546" y="5027185"/>
            <a:ext cx="648225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5" name="Picture 44">
            <a:extLst>
              <a:ext uri="{FF2B5EF4-FFF2-40B4-BE49-F238E27FC236}">
                <a16:creationId xmlns:a16="http://schemas.microsoft.com/office/drawing/2014/main" id="{3A580E99-2B1B-4372-A707-20312A9403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7" name="Straight Connector 46">
            <a:extLst>
              <a:ext uri="{FF2B5EF4-FFF2-40B4-BE49-F238E27FC236}">
                <a16:creationId xmlns:a16="http://schemas.microsoft.com/office/drawing/2014/main" id="{63B4A4AA-0179-4AB7-8EED-031600A724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334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drão criado pelo delta do rio capturado de cima">
            <a:extLst>
              <a:ext uri="{FF2B5EF4-FFF2-40B4-BE49-F238E27FC236}">
                <a16:creationId xmlns:a16="http://schemas.microsoft.com/office/drawing/2014/main" id="{4D12848A-9528-4602-A299-D785CD92BEA5}"/>
              </a:ext>
            </a:extLst>
          </p:cNvPr>
          <p:cNvPicPr>
            <a:picLocks noChangeAspect="1"/>
          </p:cNvPicPr>
          <p:nvPr/>
        </p:nvPicPr>
        <p:blipFill rotWithShape="1">
          <a:blip r:embed="rId2">
            <a:alphaModFix amt="50000"/>
            <a:grayscl/>
          </a:blip>
          <a:srcRect r="2"/>
          <a:stretch/>
        </p:blipFill>
        <p:spPr>
          <a:xfrm>
            <a:off x="228" y="10"/>
            <a:ext cx="9143772"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70DAA72A-70E7-44C8-8057-7E38CC1EBCB2}"/>
              </a:ext>
            </a:extLst>
          </p:cNvPr>
          <p:cNvSpPr>
            <a:spLocks noGrp="1"/>
          </p:cNvSpPr>
          <p:nvPr>
            <p:ph type="title"/>
          </p:nvPr>
        </p:nvSpPr>
        <p:spPr>
          <a:xfrm>
            <a:off x="847703" y="1193800"/>
            <a:ext cx="2394787" cy="4699000"/>
          </a:xfrm>
        </p:spPr>
        <p:txBody>
          <a:bodyPr anchor="ctr">
            <a:normAutofit/>
          </a:bodyPr>
          <a:lstStyle/>
          <a:p>
            <a:r>
              <a:rPr lang="pt-BR" sz="2000"/>
              <a:t>1.2 Perfil do corpo docente, e sua compatibilidade e adequação à proposta do programa.</a:t>
            </a:r>
            <a:br>
              <a:rPr lang="en-US" sz="2000"/>
            </a:br>
            <a:endParaRPr lang="pt-BR" sz="2000"/>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4B44860F-F62B-45DE-813E-A68B3DAA0548}"/>
              </a:ext>
            </a:extLst>
          </p:cNvPr>
          <p:cNvSpPr>
            <a:spLocks noGrp="1"/>
          </p:cNvSpPr>
          <p:nvPr>
            <p:ph idx="1"/>
          </p:nvPr>
        </p:nvSpPr>
        <p:spPr>
          <a:xfrm>
            <a:off x="3732477" y="1193800"/>
            <a:ext cx="4563818" cy="4699000"/>
          </a:xfrm>
        </p:spPr>
        <p:txBody>
          <a:bodyPr anchor="ctr">
            <a:normAutofit/>
          </a:bodyPr>
          <a:lstStyle/>
          <a:p>
            <a:pPr marL="0" indent="0">
              <a:lnSpc>
                <a:spcPct val="110000"/>
              </a:lnSpc>
              <a:buNone/>
            </a:pPr>
            <a:r>
              <a:rPr lang="pt-BR" sz="1100" b="1"/>
              <a:t>PROFESSOR ALFA:</a:t>
            </a:r>
          </a:p>
          <a:p>
            <a:pPr marL="0" indent="0">
              <a:lnSpc>
                <a:spcPct val="110000"/>
              </a:lnSpc>
              <a:buNone/>
            </a:pPr>
            <a:r>
              <a:rPr lang="pt-BR" sz="1100"/>
              <a:t>Financiamentos: </a:t>
            </a:r>
          </a:p>
          <a:p>
            <a:pPr marL="0" indent="0">
              <a:lnSpc>
                <a:spcPct val="110000"/>
              </a:lnSpc>
              <a:buNone/>
            </a:pPr>
            <a:r>
              <a:rPr lang="pt-BR" sz="1100"/>
              <a:t>1)	EDITAL 001/2020 - Demandas COREDE Rio da Várzea - PRE/Campus PM.</a:t>
            </a:r>
          </a:p>
          <a:p>
            <a:pPr marL="0" indent="0">
              <a:lnSpc>
                <a:spcPct val="110000"/>
              </a:lnSpc>
              <a:buNone/>
            </a:pPr>
            <a:r>
              <a:rPr lang="pt-BR" sz="1100"/>
              <a:t>2)	Projeto Chamada MCTIC/CNPq Nº 28/2018 - Universal </a:t>
            </a:r>
          </a:p>
          <a:p>
            <a:pPr marL="0" indent="0">
              <a:lnSpc>
                <a:spcPct val="110000"/>
              </a:lnSpc>
              <a:buNone/>
            </a:pPr>
            <a:r>
              <a:rPr lang="pt-BR" sz="1100"/>
              <a:t>3)	Bolsa de Iniciação Científica FIPE/UFSM.</a:t>
            </a:r>
          </a:p>
          <a:p>
            <a:pPr marL="0" indent="0">
              <a:lnSpc>
                <a:spcPct val="110000"/>
              </a:lnSpc>
              <a:buNone/>
            </a:pPr>
            <a:r>
              <a:rPr lang="pt-BR" sz="1100"/>
              <a:t>4)	Bolsa de Iniciação Científica PROBIC/CNPq.</a:t>
            </a:r>
          </a:p>
          <a:p>
            <a:pPr marL="0" indent="0">
              <a:lnSpc>
                <a:spcPct val="110000"/>
              </a:lnSpc>
              <a:buNone/>
            </a:pPr>
            <a:r>
              <a:rPr lang="pt-BR" sz="1100"/>
              <a:t>5)	Bolsa de Iniciação Científica PIBIC/CNPq.</a:t>
            </a:r>
          </a:p>
          <a:p>
            <a:pPr marL="0" indent="0">
              <a:lnSpc>
                <a:spcPct val="110000"/>
              </a:lnSpc>
              <a:buNone/>
            </a:pPr>
            <a:r>
              <a:rPr lang="pt-BR" sz="1100"/>
              <a:t>6)	Bolsas de Iniciação Científica Demanda COREDE-RV.</a:t>
            </a:r>
          </a:p>
          <a:p>
            <a:pPr marL="0" indent="0">
              <a:lnSpc>
                <a:spcPct val="110000"/>
              </a:lnSpc>
              <a:buNone/>
            </a:pPr>
            <a:r>
              <a:rPr lang="pt-BR" sz="1100"/>
              <a:t>Total de Produção no quadriênio (2017-2020): 247</a:t>
            </a:r>
          </a:p>
          <a:p>
            <a:pPr marL="0" indent="0">
              <a:lnSpc>
                <a:spcPct val="110000"/>
              </a:lnSpc>
              <a:buNone/>
            </a:pPr>
            <a:r>
              <a:rPr lang="pt-BR" sz="1100"/>
              <a:t>Total de Atividades Técnicas no quadriênio (2017-2020): 102</a:t>
            </a:r>
          </a:p>
          <a:p>
            <a:pPr marL="0" indent="0">
              <a:lnSpc>
                <a:spcPct val="110000"/>
              </a:lnSpc>
              <a:buNone/>
            </a:pPr>
            <a:r>
              <a:rPr lang="pt-BR" sz="1100"/>
              <a:t>Total de Publicações Bibliográficas no quadriênio (2017-2020): 145</a:t>
            </a:r>
          </a:p>
          <a:p>
            <a:pPr marL="0" indent="0">
              <a:lnSpc>
                <a:spcPct val="110000"/>
              </a:lnSpc>
              <a:buNone/>
            </a:pPr>
            <a:r>
              <a:rPr lang="pt-BR" sz="1100"/>
              <a:t>Total de Artigos Publicados em Periódicos (2017-2020): 53</a:t>
            </a:r>
          </a:p>
          <a:p>
            <a:pPr marL="0" indent="0">
              <a:lnSpc>
                <a:spcPct val="110000"/>
              </a:lnSpc>
              <a:buNone/>
            </a:pPr>
            <a:r>
              <a:rPr lang="pt-BR" sz="1100"/>
              <a:t>Total de Artigos Publicados em Periódicos de Alto Impacto (extrato “A” do </a:t>
            </a:r>
            <a:r>
              <a:rPr lang="pt-BR" sz="1100" err="1"/>
              <a:t>Qualis</a:t>
            </a:r>
            <a:r>
              <a:rPr lang="pt-BR" sz="1100"/>
              <a:t>): 11</a:t>
            </a:r>
          </a:p>
          <a:p>
            <a:pPr marL="0" indent="0">
              <a:lnSpc>
                <a:spcPct val="110000"/>
              </a:lnSpc>
              <a:buNone/>
            </a:pPr>
            <a:endParaRPr lang="pt-BR" sz="110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4" name="Espaço Reservado para Data 3">
            <a:extLst>
              <a:ext uri="{FF2B5EF4-FFF2-40B4-BE49-F238E27FC236}">
                <a16:creationId xmlns:a16="http://schemas.microsoft.com/office/drawing/2014/main" id="{47787F71-B81E-4F64-8520-0CF31B1E0B8B}"/>
              </a:ext>
            </a:extLst>
          </p:cNvPr>
          <p:cNvSpPr>
            <a:spLocks noGrp="1"/>
          </p:cNvSpPr>
          <p:nvPr>
            <p:ph type="dt" sz="half" idx="10"/>
          </p:nvPr>
        </p:nvSpPr>
        <p:spPr>
          <a:xfrm>
            <a:off x="5795010" y="6007608"/>
            <a:ext cx="2625536" cy="309201"/>
          </a:xfrm>
        </p:spPr>
        <p:txBody>
          <a:bodyPr>
            <a:normAutofit/>
          </a:bodyPr>
          <a:lstStyle/>
          <a:p>
            <a:pPr>
              <a:spcAft>
                <a:spcPts val="600"/>
              </a:spcAft>
            </a:pPr>
            <a:fld id="{5BFE0E22-69DA-4A20-9E58-AFAEE515A0BC}" type="datetime1">
              <a:rPr lang="pt-BR" smtClean="0"/>
              <a:pPr>
                <a:spcAft>
                  <a:spcPts val="600"/>
                </a:spcAft>
              </a:pPr>
              <a:t>25/06/2021</a:t>
            </a:fld>
            <a:endParaRPr lang="pt-BR"/>
          </a:p>
        </p:txBody>
      </p:sp>
    </p:spTree>
    <p:extLst>
      <p:ext uri="{BB962C8B-B14F-4D97-AF65-F5344CB8AC3E}">
        <p14:creationId xmlns:p14="http://schemas.microsoft.com/office/powerpoint/2010/main" val="421537160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5" name="Straight Connector 14">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593D0D1F-C0CE-416A-883C-BF1E03F63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4BB6862-3393-46CC-9A80-E400B3206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3D632A52-FAD5-44C7-A8BA-17CB3487351B}"/>
              </a:ext>
            </a:extLst>
          </p:cNvPr>
          <p:cNvSpPr>
            <a:spLocks noGrp="1"/>
          </p:cNvSpPr>
          <p:nvPr>
            <p:ph type="title"/>
          </p:nvPr>
        </p:nvSpPr>
        <p:spPr>
          <a:xfrm>
            <a:off x="495938" y="1474970"/>
            <a:ext cx="2116475" cy="3144914"/>
          </a:xfrm>
        </p:spPr>
        <p:txBody>
          <a:bodyPr vert="horz" lIns="91440" tIns="45720" rIns="91440" bIns="45720" rtlCol="0" anchor="ctr">
            <a:normAutofit/>
          </a:bodyPr>
          <a:lstStyle/>
          <a:p>
            <a:pPr defTabSz="914400"/>
            <a:r>
              <a:rPr lang="en-US" sz="2700"/>
              <a:t>Produção ppgop (2017-2020)</a:t>
            </a:r>
          </a:p>
        </p:txBody>
      </p:sp>
      <p:sp>
        <p:nvSpPr>
          <p:cNvPr id="4" name="Espaço Reservado para Data 3">
            <a:extLst>
              <a:ext uri="{FF2B5EF4-FFF2-40B4-BE49-F238E27FC236}">
                <a16:creationId xmlns:a16="http://schemas.microsoft.com/office/drawing/2014/main" id="{672E8FD1-3048-4011-BA60-12BAC2EF1EF9}"/>
              </a:ext>
            </a:extLst>
          </p:cNvPr>
          <p:cNvSpPr>
            <a:spLocks noGrp="1"/>
          </p:cNvSpPr>
          <p:nvPr>
            <p:ph type="dt" sz="half" idx="10"/>
          </p:nvPr>
        </p:nvSpPr>
        <p:spPr>
          <a:xfrm>
            <a:off x="495938" y="5486064"/>
            <a:ext cx="2116475" cy="309201"/>
          </a:xfrm>
        </p:spPr>
        <p:txBody>
          <a:bodyPr vert="horz" lIns="91440" tIns="45720" rIns="91440" bIns="45720" rtlCol="0" anchor="ctr">
            <a:normAutofit/>
          </a:bodyPr>
          <a:lstStyle/>
          <a:p>
            <a:pPr algn="l">
              <a:spcAft>
                <a:spcPts val="600"/>
              </a:spcAft>
            </a:pPr>
            <a:fld id="{5BFE0E22-69DA-4A20-9E58-AFAEE515A0BC}" type="datetime1">
              <a:rPr lang="pt-BR" sz="1000" smtClean="0">
                <a:solidFill>
                  <a:schemeClr val="tx1">
                    <a:tint val="75000"/>
                  </a:schemeClr>
                </a:solidFill>
              </a:rPr>
              <a:pPr algn="l">
                <a:spcAft>
                  <a:spcPts val="600"/>
                </a:spcAft>
              </a:pPr>
              <a:t>25/06/2021</a:t>
            </a:fld>
            <a:endParaRPr lang="pt-BR" sz="1000">
              <a:solidFill>
                <a:schemeClr val="tx1">
                  <a:tint val="75000"/>
                </a:schemeClr>
              </a:solidFill>
            </a:endParaRPr>
          </a:p>
        </p:txBody>
      </p:sp>
      <p:grpSp>
        <p:nvGrpSpPr>
          <p:cNvPr id="23" name="Group 22">
            <a:extLst>
              <a:ext uri="{FF2B5EF4-FFF2-40B4-BE49-F238E27FC236}">
                <a16:creationId xmlns:a16="http://schemas.microsoft.com/office/drawing/2014/main" id="{ECD36A4A-123D-46E3-8A64-13B8B3F019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84541" y="482170"/>
            <a:ext cx="5670086" cy="5149101"/>
            <a:chOff x="7463258" y="583365"/>
            <a:chExt cx="7560115" cy="5181928"/>
          </a:xfrm>
        </p:grpSpPr>
        <p:sp>
          <p:nvSpPr>
            <p:cNvPr id="24" name="Rectangle 23">
              <a:extLst>
                <a:ext uri="{FF2B5EF4-FFF2-40B4-BE49-F238E27FC236}">
                  <a16:creationId xmlns:a16="http://schemas.microsoft.com/office/drawing/2014/main" id="{612E2361-DAF1-4420-BBBD-218F4138E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D6F994B-14BC-49BA-B34D-17DF3069A4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Espaço Reservado para Conteúdo 5">
            <a:extLst>
              <a:ext uri="{FF2B5EF4-FFF2-40B4-BE49-F238E27FC236}">
                <a16:creationId xmlns:a16="http://schemas.microsoft.com/office/drawing/2014/main" id="{DE492DD0-2422-4AEB-836C-5F1536864E1D}"/>
              </a:ext>
            </a:extLst>
          </p:cNvPr>
          <p:cNvPicPr>
            <a:picLocks noGrp="1" noChangeAspect="1"/>
          </p:cNvPicPr>
          <p:nvPr>
            <p:ph idx="1"/>
          </p:nvPr>
        </p:nvPicPr>
        <p:blipFill>
          <a:blip r:embed="rId3"/>
          <a:stretch>
            <a:fillRect/>
          </a:stretch>
        </p:blipFill>
        <p:spPr>
          <a:xfrm>
            <a:off x="3463779" y="1443697"/>
            <a:ext cx="4712189" cy="3211466"/>
          </a:xfrm>
          <a:prstGeom prst="rect">
            <a:avLst/>
          </a:prstGeom>
        </p:spPr>
      </p:pic>
      <p:pic>
        <p:nvPicPr>
          <p:cNvPr id="27" name="Picture 26">
            <a:extLst>
              <a:ext uri="{FF2B5EF4-FFF2-40B4-BE49-F238E27FC236}">
                <a16:creationId xmlns:a16="http://schemas.microsoft.com/office/drawing/2014/main" id="{55EC7096-D0A6-471D-AE28-B68D70388E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9" name="Straight Connector 28">
            <a:extLst>
              <a:ext uri="{FF2B5EF4-FFF2-40B4-BE49-F238E27FC236}">
                <a16:creationId xmlns:a16="http://schemas.microsoft.com/office/drawing/2014/main" id="{2E98EB88-99B6-483D-B203-0D5D631005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533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04659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BB0AE1-4F3C-4068-8258-3B1998C8F5D1}"/>
              </a:ext>
            </a:extLst>
          </p:cNvPr>
          <p:cNvSpPr>
            <a:spLocks noGrp="1"/>
          </p:cNvSpPr>
          <p:nvPr>
            <p:ph type="title"/>
          </p:nvPr>
        </p:nvSpPr>
        <p:spPr>
          <a:xfrm>
            <a:off x="637262" y="1240076"/>
            <a:ext cx="2045860" cy="4584527"/>
          </a:xfrm>
        </p:spPr>
        <p:txBody>
          <a:bodyPr>
            <a:normAutofit/>
          </a:bodyPr>
          <a:lstStyle/>
          <a:p>
            <a:r>
              <a:rPr lang="pt-BR" sz="1800" b="1">
                <a:solidFill>
                  <a:srgbClr val="FFFFFF"/>
                </a:solidFill>
                <a:effectLst/>
                <a:latin typeface="Times New Roman" panose="02020603050405020304" pitchFamily="18" charset="0"/>
                <a:ea typeface="Calibri" panose="020F0502020204030204" pitchFamily="34" charset="0"/>
              </a:rPr>
              <a:t>POLÍTICA DE QUALIFICAÇÃO CONTÍNUADA DO CORPO DOCENTE DO PPGOP</a:t>
            </a:r>
            <a:br>
              <a:rPr lang="pt-BR" sz="1800">
                <a:solidFill>
                  <a:srgbClr val="FFFFFF"/>
                </a:solidFill>
                <a:effectLst/>
                <a:latin typeface="Times New Roman" panose="02020603050405020304" pitchFamily="18" charset="0"/>
                <a:ea typeface="Calibri" panose="020F0502020204030204" pitchFamily="34" charset="0"/>
              </a:rPr>
            </a:br>
            <a:endParaRPr lang="pt-BR" sz="1800">
              <a:solidFill>
                <a:srgbClr val="FFFFFF"/>
              </a:solidFill>
            </a:endParaRPr>
          </a:p>
        </p:txBody>
      </p:sp>
      <p:sp>
        <p:nvSpPr>
          <p:cNvPr id="3" name="Espaço Reservado para Conteúdo 2">
            <a:extLst>
              <a:ext uri="{FF2B5EF4-FFF2-40B4-BE49-F238E27FC236}">
                <a16:creationId xmlns:a16="http://schemas.microsoft.com/office/drawing/2014/main" id="{F9F58A9A-FBC5-4E4E-BF9D-53BBB1DB4166}"/>
              </a:ext>
            </a:extLst>
          </p:cNvPr>
          <p:cNvSpPr>
            <a:spLocks noGrp="1"/>
          </p:cNvSpPr>
          <p:nvPr>
            <p:ph idx="1"/>
          </p:nvPr>
        </p:nvSpPr>
        <p:spPr>
          <a:xfrm>
            <a:off x="3529195" y="1240077"/>
            <a:ext cx="4526120" cy="4916465"/>
          </a:xfrm>
        </p:spPr>
        <p:txBody>
          <a:bodyPr anchor="t">
            <a:normAutofit/>
          </a:bodyPr>
          <a:lstStyle/>
          <a:p>
            <a:pPr algn="just">
              <a:lnSpc>
                <a:spcPct val="110000"/>
              </a:lnSpc>
              <a:buFont typeface="Wingdings" panose="05000000000000000000" pitchFamily="2" charset="2"/>
              <a:buChar char="ü"/>
            </a:pPr>
            <a:r>
              <a:rPr lang="pt-BR" sz="1900" dirty="0">
                <a:effectLst/>
                <a:latin typeface="Times New Roman" panose="02020603050405020304" pitchFamily="18" charset="0"/>
                <a:ea typeface="Calibri" panose="020F0502020204030204" pitchFamily="34" charset="0"/>
                <a:cs typeface="Times New Roman" panose="02020603050405020304" pitchFamily="18" charset="0"/>
              </a:rPr>
              <a:t>Professor colaborador continuará com esse status, no máximo 02 anos. Se no final desses 02 anos, ele não estiver produção acadêmica, produção tecnológica, financiamento externo, grupos de pesquisa formalizados, parcerias com instituições nacionais e internacionais, de acordo com o que preconiza o programa para um professor permanente, o docente será automaticamente excluído do programa. Neste momento, o programa conta com 05 docentes colaboradores, que terão até o final de 2022 para conseguir esse nível de exigência.</a:t>
            </a:r>
            <a:endParaRPr lang="pt-BR"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2410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9" name="Picture 58">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61" name="Straight Connector 6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5" name="Rectangle 64">
            <a:extLst>
              <a:ext uri="{FF2B5EF4-FFF2-40B4-BE49-F238E27FC236}">
                <a16:creationId xmlns:a16="http://schemas.microsoft.com/office/drawing/2014/main" id="{9AB26DBC-1F7F-4AC0-A88C-69712701E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6F099884-7695-4976-8EBD-ECB5AF053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163FA6B5-3C0A-4D96-9434-3B4FCB571F29}"/>
              </a:ext>
            </a:extLst>
          </p:cNvPr>
          <p:cNvSpPr>
            <a:spLocks noGrp="1"/>
          </p:cNvSpPr>
          <p:nvPr>
            <p:ph type="title"/>
          </p:nvPr>
        </p:nvSpPr>
        <p:spPr>
          <a:xfrm>
            <a:off x="6505107" y="1468464"/>
            <a:ext cx="2144126" cy="1873219"/>
          </a:xfrm>
          <a:scene3d>
            <a:camera prst="orthographicFront">
              <a:rot lat="0" lon="20699996" rev="5400000"/>
            </a:camera>
            <a:lightRig rig="threePt" dir="t"/>
          </a:scene3d>
        </p:spPr>
        <p:txBody>
          <a:bodyPr vert="horz" lIns="91440" tIns="45720" rIns="91440" bIns="0" rtlCol="0" anchor="b">
            <a:normAutofit/>
          </a:bodyPr>
          <a:lstStyle/>
          <a:p>
            <a:pPr defTabSz="914400"/>
            <a:r>
              <a:rPr lang="en-US" sz="1900"/>
              <a:t>POLÍTICA DE QUALIFICAÇÃO CONTÍNUADA DO CORPO DOCENTE DO PPGOP</a:t>
            </a:r>
          </a:p>
        </p:txBody>
      </p:sp>
      <p:grpSp>
        <p:nvGrpSpPr>
          <p:cNvPr id="69" name="Group 68">
            <a:extLst>
              <a:ext uri="{FF2B5EF4-FFF2-40B4-BE49-F238E27FC236}">
                <a16:creationId xmlns:a16="http://schemas.microsoft.com/office/drawing/2014/main" id="{32F6B6B9-C579-41A6-A7D1-A7AB4AA6D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7" y="482171"/>
            <a:ext cx="5670087" cy="5149101"/>
            <a:chOff x="632237" y="482171"/>
            <a:chExt cx="7560115" cy="5149101"/>
          </a:xfrm>
        </p:grpSpPr>
        <p:sp>
          <p:nvSpPr>
            <p:cNvPr id="70" name="Rectangle 69">
              <a:extLst>
                <a:ext uri="{FF2B5EF4-FFF2-40B4-BE49-F238E27FC236}">
                  <a16:creationId xmlns:a16="http://schemas.microsoft.com/office/drawing/2014/main" id="{DC0B55B5-5A26-423B-ACDC-B151A280A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8AD2DF8D-6B65-43EB-86A8-9DB52572A0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3" name="Rectangle 72">
            <a:extLst>
              <a:ext uri="{FF2B5EF4-FFF2-40B4-BE49-F238E27FC236}">
                <a16:creationId xmlns:a16="http://schemas.microsoft.com/office/drawing/2014/main" id="{74163961-0280-48BA-BC84-97E03B00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1540" y="977099"/>
            <a:ext cx="4949104" cy="41362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m 8">
            <a:extLst>
              <a:ext uri="{FF2B5EF4-FFF2-40B4-BE49-F238E27FC236}">
                <a16:creationId xmlns:a16="http://schemas.microsoft.com/office/drawing/2014/main" id="{8D4CE3CA-FA03-45A7-B399-BA472B66697D}"/>
              </a:ext>
            </a:extLst>
          </p:cNvPr>
          <p:cNvPicPr>
            <a:picLocks noChangeAspect="1"/>
          </p:cNvPicPr>
          <p:nvPr/>
        </p:nvPicPr>
        <p:blipFill>
          <a:blip r:embed="rId3"/>
          <a:stretch>
            <a:fillRect/>
          </a:stretch>
        </p:blipFill>
        <p:spPr>
          <a:xfrm>
            <a:off x="1428996" y="1219667"/>
            <a:ext cx="3723330" cy="3866172"/>
          </a:xfrm>
          <a:prstGeom prst="rect">
            <a:avLst/>
          </a:prstGeom>
        </p:spPr>
      </p:pic>
      <p:cxnSp>
        <p:nvCxnSpPr>
          <p:cNvPr id="75" name="Straight Connector 74">
            <a:extLst>
              <a:ext uri="{FF2B5EF4-FFF2-40B4-BE49-F238E27FC236}">
                <a16:creationId xmlns:a16="http://schemas.microsoft.com/office/drawing/2014/main" id="{BFAC20BB-5902-4D8F-9A2A-E4B516EF3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0720" y="3526496"/>
            <a:ext cx="213331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7" name="Picture 76">
            <a:extLst>
              <a:ext uri="{FF2B5EF4-FFF2-40B4-BE49-F238E27FC236}">
                <a16:creationId xmlns:a16="http://schemas.microsoft.com/office/drawing/2014/main" id="{FC7852F8-6371-4D0E-ADF1-AD67B8FD8F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79" name="Straight Connector 78">
            <a:extLst>
              <a:ext uri="{FF2B5EF4-FFF2-40B4-BE49-F238E27FC236}">
                <a16:creationId xmlns:a16="http://schemas.microsoft.com/office/drawing/2014/main" id="{60356817-A471-4572-AE96-579F6D6BFD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28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07802-7224-4A5F-A459-DB9F927E5C13}"/>
              </a:ext>
            </a:extLst>
          </p:cNvPr>
          <p:cNvSpPr>
            <a:spLocks noGrp="1"/>
          </p:cNvSpPr>
          <p:nvPr>
            <p:ph type="title"/>
          </p:nvPr>
        </p:nvSpPr>
        <p:spPr>
          <a:xfrm>
            <a:off x="1547664" y="28825"/>
            <a:ext cx="6571343" cy="1049235"/>
          </a:xfrm>
        </p:spPr>
        <p:txBody>
          <a:bodyPr>
            <a:noAutofit/>
          </a:bodyPr>
          <a:lstStyle/>
          <a:p>
            <a:r>
              <a:rPr lang="pt-BR" sz="2400" dirty="0"/>
              <a:t>1.3. Planejamento estratégico do PPGOP</a:t>
            </a:r>
            <a:br>
              <a:rPr lang="pt-BR" sz="2400" dirty="0"/>
            </a:br>
            <a:endParaRPr lang="pt-BR" sz="2400" dirty="0"/>
          </a:p>
        </p:txBody>
      </p:sp>
      <p:sp>
        <p:nvSpPr>
          <p:cNvPr id="4" name="Espaço Reservado para Data 3">
            <a:extLst>
              <a:ext uri="{FF2B5EF4-FFF2-40B4-BE49-F238E27FC236}">
                <a16:creationId xmlns:a16="http://schemas.microsoft.com/office/drawing/2014/main" id="{541FF9D5-60A6-49D3-A5ED-AEF711D784AA}"/>
              </a:ext>
            </a:extLst>
          </p:cNvPr>
          <p:cNvSpPr>
            <a:spLocks noGrp="1"/>
          </p:cNvSpPr>
          <p:nvPr>
            <p:ph type="dt" sz="half" idx="10"/>
          </p:nvPr>
        </p:nvSpPr>
        <p:spPr/>
        <p:txBody>
          <a:bodyPr/>
          <a:lstStyle/>
          <a:p>
            <a:fld id="{5BFE0E22-69DA-4A20-9E58-AFAEE515A0BC}" type="datetime1">
              <a:rPr lang="pt-BR" smtClean="0"/>
              <a:pPr/>
              <a:t>25/06/2021</a:t>
            </a:fld>
            <a:endParaRPr lang="pt-BR" dirty="0"/>
          </a:p>
        </p:txBody>
      </p:sp>
      <p:graphicFrame>
        <p:nvGraphicFramePr>
          <p:cNvPr id="5" name="Diagrama 4">
            <a:extLst>
              <a:ext uri="{FF2B5EF4-FFF2-40B4-BE49-F238E27FC236}">
                <a16:creationId xmlns:a16="http://schemas.microsoft.com/office/drawing/2014/main" id="{DC793451-AFEB-40CC-B3F2-832CDD5C06AF}"/>
              </a:ext>
            </a:extLst>
          </p:cNvPr>
          <p:cNvGraphicFramePr/>
          <p:nvPr>
            <p:extLst>
              <p:ext uri="{D42A27DB-BD31-4B8C-83A1-F6EECF244321}">
                <p14:modId xmlns:p14="http://schemas.microsoft.com/office/powerpoint/2010/main" val="2953715762"/>
              </p:ext>
            </p:extLst>
          </p:nvPr>
        </p:nvGraphicFramePr>
        <p:xfrm>
          <a:off x="1331640" y="1988840"/>
          <a:ext cx="7164516" cy="3599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aixaDeTexto 10">
            <a:extLst>
              <a:ext uri="{FF2B5EF4-FFF2-40B4-BE49-F238E27FC236}">
                <a16:creationId xmlns:a16="http://schemas.microsoft.com/office/drawing/2014/main" id="{69565AE4-E51E-4D2A-AE26-6697D2C4E7CE}"/>
              </a:ext>
            </a:extLst>
          </p:cNvPr>
          <p:cNvSpPr txBox="1"/>
          <p:nvPr/>
        </p:nvSpPr>
        <p:spPr>
          <a:xfrm>
            <a:off x="467544" y="755710"/>
            <a:ext cx="8100620" cy="1027269"/>
          </a:xfrm>
          <a:prstGeom prst="rect">
            <a:avLst/>
          </a:prstGeom>
          <a:noFill/>
        </p:spPr>
        <p:txBody>
          <a:bodyPr wrap="square">
            <a:spAutoFit/>
          </a:bodyPr>
          <a:lstStyle/>
          <a:p>
            <a:pPr marL="457200" indent="450215" algn="just">
              <a:lnSpc>
                <a:spcPct val="150000"/>
              </a:lnSpc>
              <a:spcAft>
                <a:spcPts val="800"/>
              </a:spcAft>
            </a:pPr>
            <a:r>
              <a:rPr lang="pt-BR" sz="1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MISSÃO: </a:t>
            </a:r>
            <a:r>
              <a:rPr lang="pt-BR" sz="1400" i="1" dirty="0">
                <a:solidFill>
                  <a:srgbClr val="58595B"/>
                </a:solidFill>
                <a:effectLst/>
                <a:latin typeface="Times New Roman" panose="02020603050405020304" pitchFamily="18" charset="0"/>
                <a:ea typeface="Calibri" panose="020F0502020204030204" pitchFamily="34" charset="0"/>
                <a:cs typeface="Times New Roman" panose="02020603050405020304" pitchFamily="18" charset="0"/>
              </a:rPr>
              <a:t>Formar profissionais e pesquisadores de alto nível, com atuação nacional e internacional, que possam assumir responsabilidades pela execução e liderança nas atividades públicas, levando soluções inovadores para a melhoria da qualidade de vida da população.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6606484"/>
      </p:ext>
    </p:extLst>
  </p:cSld>
  <p:clrMapOvr>
    <a:masterClrMapping/>
  </p:clrMapOvr>
</p:sld>
</file>

<file path=ppt/theme/theme1.xml><?xml version="1.0" encoding="utf-8"?>
<a:theme xmlns:a="http://schemas.openxmlformats.org/drawingml/2006/main" name="Galeria">
  <a:themeElements>
    <a:clrScheme name="Ga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1041</Words>
  <Application>Microsoft Office PowerPoint</Application>
  <PresentationFormat>Apresentação na tela (4:3)</PresentationFormat>
  <Paragraphs>108</Paragraphs>
  <Slides>31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31</vt:i4>
      </vt:variant>
    </vt:vector>
  </HeadingPairs>
  <TitlesOfParts>
    <vt:vector size="37" baseType="lpstr">
      <vt:lpstr>Arial</vt:lpstr>
      <vt:lpstr>Calibri</vt:lpstr>
      <vt:lpstr>Gill Sans MT</vt:lpstr>
      <vt:lpstr>Times New Roman</vt:lpstr>
      <vt:lpstr>Wingdings</vt:lpstr>
      <vt:lpstr>Galeria</vt:lpstr>
      <vt:lpstr>Universidade Federal de Santa Maria Centro de Ciências Social e Humanas Programa de Pós-Graduação em Gestão de Organizações Públicas (PPGOP)   </vt:lpstr>
      <vt:lpstr>Critérios de Avaliação</vt:lpstr>
      <vt:lpstr>1. PROGRAMA</vt:lpstr>
      <vt:lpstr>1.1 Área de concentração, linhas de pesquisa e projetos</vt:lpstr>
      <vt:lpstr>1.2 Perfil do corpo docente, e sua compatibilidade e adequação à proposta do programa. </vt:lpstr>
      <vt:lpstr>Produção ppgop (2017-2020)</vt:lpstr>
      <vt:lpstr>POLÍTICA DE QUALIFICAÇÃO CONTÍNUADA DO CORPO DOCENTE DO PPGOP </vt:lpstr>
      <vt:lpstr>POLÍTICA DE QUALIFICAÇÃO CONTÍNUADA DO CORPO DOCENTE DO PPGOP</vt:lpstr>
      <vt:lpstr>1.3. Planejamento estratégico do PPGOP </vt:lpstr>
      <vt:lpstr>EXEMPLO DAS METAS</vt:lpstr>
      <vt:lpstr>2. FORMAÇÃO</vt:lpstr>
      <vt:lpstr>2.1 Qualidade das Dissertações</vt:lpstr>
      <vt:lpstr>2.2 Qualidade da Produção Intelectual</vt:lpstr>
      <vt:lpstr>Apresentação do PowerPoint</vt:lpstr>
      <vt:lpstr>Apresentação do PowerPoint</vt:lpstr>
      <vt:lpstr>Apresentação do PowerPoint</vt:lpstr>
      <vt:lpstr>2.3 Destino, Atuação e Avaliação dos Egressos</vt:lpstr>
      <vt:lpstr>Apresentação do PowerPoint</vt:lpstr>
      <vt:lpstr>2.4 Qualidade das Atividades de Pesquisa</vt:lpstr>
      <vt:lpstr>2.5 Qualidade e envolvimento do corpo docente em relação às atividades de formação no programa</vt:lpstr>
      <vt:lpstr>3. IMPACTO</vt:lpstr>
      <vt:lpstr>Apresentação do PowerPoint</vt:lpstr>
      <vt:lpstr>3.1 Impacto e caráter inovador da produção intelectual em função da natureza do programa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Prof. Dr. Breno augusto diniz pereira e-mail: brenodpereira@gmail.com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Universidade Federal de Santa Maria Centro de Ciências Social e Humanas Programa de Pós-Graduação em Gestão de Organizações Públicas (PPGOP)</dc:title>
  <dc:creator>Breno Pereira</dc:creator>
  <cp:lastModifiedBy>Breno Pereira</cp:lastModifiedBy>
  <cp:revision>78</cp:revision>
  <dcterms:created xsi:type="dcterms:W3CDTF">2020-05-26T14:15:54Z</dcterms:created>
  <dcterms:modified xsi:type="dcterms:W3CDTF">2021-06-25T14:57:46Z</dcterms:modified>
</cp:coreProperties>
</file>