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Bree Serif" panose="020B0604020202020204" charset="0"/>
      <p:regular r:id="rId5"/>
    </p:embeddedFont>
    <p:embeddedFont>
      <p:font typeface="Questrial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814" autoAdjust="0"/>
    <p:restoredTop sz="94622" autoAdjust="0"/>
  </p:normalViewPr>
  <p:slideViewPr>
    <p:cSldViewPr>
      <p:cViewPr varScale="1">
        <p:scale>
          <a:sx n="71" d="100"/>
          <a:sy n="71" d="100"/>
        </p:scale>
        <p:origin x="141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Arredondado 13"/>
          <p:cNvSpPr/>
          <p:nvPr/>
        </p:nvSpPr>
        <p:spPr>
          <a:xfrm>
            <a:off x="533400" y="3924300"/>
            <a:ext cx="3830823" cy="297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/>
          <p:cNvSpPr/>
          <p:nvPr/>
        </p:nvSpPr>
        <p:spPr>
          <a:xfrm>
            <a:off x="5142275" y="-603059"/>
            <a:ext cx="13557462" cy="11493117"/>
          </a:xfrm>
          <a:prstGeom prst="rect">
            <a:avLst/>
          </a:prstGeom>
          <a:solidFill>
            <a:srgbClr val="295BA7"/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1027394" y="764253"/>
            <a:ext cx="1632932" cy="1630320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-1984269" y="-1020212"/>
            <a:ext cx="3566315" cy="3566315"/>
          </a:xfrm>
          <a:custGeom>
            <a:avLst/>
            <a:gdLst/>
            <a:ahLst/>
            <a:cxnLst/>
            <a:rect l="l" t="t" r="r" b="b"/>
            <a:pathLst>
              <a:path w="3566315" h="3566315">
                <a:moveTo>
                  <a:pt x="0" y="0"/>
                </a:moveTo>
                <a:lnTo>
                  <a:pt x="3566316" y="0"/>
                </a:lnTo>
                <a:lnTo>
                  <a:pt x="3566316" y="3566316"/>
                </a:lnTo>
                <a:lnTo>
                  <a:pt x="0" y="3566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831869" y="-867812"/>
            <a:ext cx="3566315" cy="3566315"/>
          </a:xfrm>
          <a:custGeom>
            <a:avLst/>
            <a:gdLst/>
            <a:ahLst/>
            <a:cxnLst/>
            <a:rect l="l" t="t" r="r" b="b"/>
            <a:pathLst>
              <a:path w="3566315" h="3566315">
                <a:moveTo>
                  <a:pt x="0" y="0"/>
                </a:moveTo>
                <a:lnTo>
                  <a:pt x="3566316" y="0"/>
                </a:lnTo>
                <a:lnTo>
                  <a:pt x="3566316" y="3566316"/>
                </a:lnTo>
                <a:lnTo>
                  <a:pt x="0" y="3566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831869" y="7862088"/>
            <a:ext cx="3566315" cy="3566315"/>
          </a:xfrm>
          <a:custGeom>
            <a:avLst/>
            <a:gdLst/>
            <a:ahLst/>
            <a:cxnLst/>
            <a:rect l="l" t="t" r="r" b="b"/>
            <a:pathLst>
              <a:path w="3566315" h="3566315">
                <a:moveTo>
                  <a:pt x="0" y="0"/>
                </a:moveTo>
                <a:lnTo>
                  <a:pt x="3566316" y="0"/>
                </a:lnTo>
                <a:lnTo>
                  <a:pt x="3566316" y="3566315"/>
                </a:lnTo>
                <a:lnTo>
                  <a:pt x="0" y="3566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53816" y="4013880"/>
            <a:ext cx="3410407" cy="2532832"/>
          </a:xfrm>
          <a:custGeom>
            <a:avLst/>
            <a:gdLst/>
            <a:ahLst/>
            <a:cxnLst/>
            <a:rect l="l" t="t" r="r" b="b"/>
            <a:pathLst>
              <a:path w="3410407" h="2532832">
                <a:moveTo>
                  <a:pt x="0" y="0"/>
                </a:moveTo>
                <a:lnTo>
                  <a:pt x="3410407" y="0"/>
                </a:lnTo>
                <a:lnTo>
                  <a:pt x="3410407" y="2532832"/>
                </a:lnTo>
                <a:lnTo>
                  <a:pt x="0" y="25328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309" t="-30798" r="-34309" b="-9624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70703" y="3528707"/>
            <a:ext cx="3300607" cy="108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21"/>
              </a:lnSpc>
            </a:pPr>
            <a:r>
              <a:rPr lang="en-US" sz="7475" spc="149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TÍTULO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97841" y="4832907"/>
            <a:ext cx="4446330" cy="91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9"/>
              </a:lnSpc>
            </a:pPr>
            <a:r>
              <a:rPr lang="en-US" sz="6175" spc="123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SUBTÍTULO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26866" y="354013"/>
            <a:ext cx="12149491" cy="130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5"/>
              </a:lnSpc>
            </a:pPr>
            <a:r>
              <a:rPr lang="en-US" sz="2500" spc="5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UNIVERSIDADE FEDERAL DE SANTA MARIA </a:t>
            </a:r>
          </a:p>
          <a:p>
            <a:pPr algn="ctr">
              <a:lnSpc>
                <a:spcPts val="3475"/>
              </a:lnSpc>
            </a:pPr>
            <a:r>
              <a:rPr lang="en-US" sz="2500" spc="5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CENTRO DE CIÊNCIAS SOCIAIS E HUMANAS</a:t>
            </a:r>
          </a:p>
          <a:p>
            <a:pPr algn="ctr">
              <a:lnSpc>
                <a:spcPts val="3475"/>
              </a:lnSpc>
            </a:pPr>
            <a:r>
              <a:rPr lang="en-US" sz="2500" spc="5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PROGRAMA DE PÓS - GRADUAÇÃO EM GESTÃO DE ORGANIZAÇÕES PÚBLICAS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55123" y="8734839"/>
            <a:ext cx="1204177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499" spc="4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NOME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01381" y="1030006"/>
            <a:ext cx="1632932" cy="163032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253566" y="12390"/>
            <a:ext cx="2034434" cy="2001831"/>
          </a:xfrm>
          <a:custGeom>
            <a:avLst/>
            <a:gdLst/>
            <a:ahLst/>
            <a:cxnLst/>
            <a:rect l="l" t="t" r="r" b="b"/>
            <a:pathLst>
              <a:path w="2034434" h="2001831">
                <a:moveTo>
                  <a:pt x="0" y="0"/>
                </a:moveTo>
                <a:lnTo>
                  <a:pt x="2034434" y="0"/>
                </a:lnTo>
                <a:lnTo>
                  <a:pt x="2034434" y="2001831"/>
                </a:lnTo>
                <a:lnTo>
                  <a:pt x="0" y="200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451997"/>
            <a:ext cx="2835003" cy="2835003"/>
          </a:xfrm>
          <a:custGeom>
            <a:avLst/>
            <a:gdLst/>
            <a:ahLst/>
            <a:cxnLst/>
            <a:rect l="l" t="t" r="r" b="b"/>
            <a:pathLst>
              <a:path w="2835003" h="2835003">
                <a:moveTo>
                  <a:pt x="0" y="0"/>
                </a:moveTo>
                <a:lnTo>
                  <a:pt x="2835003" y="0"/>
                </a:lnTo>
                <a:lnTo>
                  <a:pt x="2835003" y="2835003"/>
                </a:lnTo>
                <a:lnTo>
                  <a:pt x="0" y="2835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67000" y="1204776"/>
            <a:ext cx="12149491" cy="42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5"/>
              </a:lnSpc>
            </a:pPr>
            <a:r>
              <a:rPr lang="en-US" sz="2500" spc="50">
                <a:solidFill>
                  <a:srgbClr val="2A2627"/>
                </a:solidFill>
                <a:latin typeface="Questrial"/>
                <a:ea typeface="Questrial"/>
                <a:cs typeface="Questrial"/>
                <a:sym typeface="Questrial"/>
              </a:rPr>
              <a:t>TEXTO 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15452997" y="7451997"/>
            <a:ext cx="2835003" cy="2835003"/>
          </a:xfrm>
          <a:custGeom>
            <a:avLst/>
            <a:gdLst/>
            <a:ahLst/>
            <a:cxnLst/>
            <a:rect l="l" t="t" r="r" b="b"/>
            <a:pathLst>
              <a:path w="2835003" h="2835003">
                <a:moveTo>
                  <a:pt x="2835003" y="0"/>
                </a:moveTo>
                <a:lnTo>
                  <a:pt x="0" y="0"/>
                </a:lnTo>
                <a:lnTo>
                  <a:pt x="0" y="2835003"/>
                </a:lnTo>
                <a:lnTo>
                  <a:pt x="2835003" y="2835003"/>
                </a:lnTo>
                <a:lnTo>
                  <a:pt x="28350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V="1">
            <a:off x="0" y="0"/>
            <a:ext cx="2835003" cy="2835003"/>
          </a:xfrm>
          <a:custGeom>
            <a:avLst/>
            <a:gdLst/>
            <a:ahLst/>
            <a:cxnLst/>
            <a:rect l="l" t="t" r="r" b="b"/>
            <a:pathLst>
              <a:path w="2835003" h="2835003">
                <a:moveTo>
                  <a:pt x="0" y="2835003"/>
                </a:moveTo>
                <a:lnTo>
                  <a:pt x="2835003" y="2835003"/>
                </a:lnTo>
                <a:lnTo>
                  <a:pt x="2835003" y="0"/>
                </a:lnTo>
                <a:lnTo>
                  <a:pt x="0" y="0"/>
                </a:lnTo>
                <a:lnTo>
                  <a:pt x="0" y="283500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CaixaDeTexto 9"/>
          <p:cNvSpPr txBox="1"/>
          <p:nvPr/>
        </p:nvSpPr>
        <p:spPr>
          <a:xfrm>
            <a:off x="1702687" y="2661632"/>
            <a:ext cx="1574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TEXTO.....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70025" y="0"/>
            <a:ext cx="20451888" cy="5604597"/>
          </a:xfrm>
          <a:prstGeom prst="rect">
            <a:avLst/>
          </a:prstGeom>
          <a:solidFill>
            <a:srgbClr val="295BA7"/>
          </a:solidFill>
        </p:spPr>
      </p:sp>
      <p:sp>
        <p:nvSpPr>
          <p:cNvPr id="3" name="Freeform 3"/>
          <p:cNvSpPr/>
          <p:nvPr/>
        </p:nvSpPr>
        <p:spPr>
          <a:xfrm>
            <a:off x="3352693" y="7086875"/>
            <a:ext cx="3314092" cy="3265337"/>
          </a:xfrm>
          <a:custGeom>
            <a:avLst/>
            <a:gdLst/>
            <a:ahLst/>
            <a:cxnLst/>
            <a:rect l="l" t="t" r="r" b="b"/>
            <a:pathLst>
              <a:path w="3314092" h="3265337">
                <a:moveTo>
                  <a:pt x="0" y="0"/>
                </a:moveTo>
                <a:lnTo>
                  <a:pt x="3314091" y="0"/>
                </a:lnTo>
                <a:lnTo>
                  <a:pt x="3314091" y="3265338"/>
                </a:lnTo>
                <a:lnTo>
                  <a:pt x="0" y="3265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6" b="-74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66934" y="7086875"/>
            <a:ext cx="3200125" cy="3200125"/>
          </a:xfrm>
          <a:custGeom>
            <a:avLst/>
            <a:gdLst/>
            <a:ahLst/>
            <a:cxnLst/>
            <a:rect l="l" t="t" r="r" b="b"/>
            <a:pathLst>
              <a:path w="3200125" h="3200125">
                <a:moveTo>
                  <a:pt x="0" y="0"/>
                </a:moveTo>
                <a:lnTo>
                  <a:pt x="3200125" y="0"/>
                </a:lnTo>
                <a:lnTo>
                  <a:pt x="3200125" y="3200125"/>
                </a:lnTo>
                <a:lnTo>
                  <a:pt x="0" y="320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267209" y="7086875"/>
            <a:ext cx="1656953" cy="2972160"/>
          </a:xfrm>
          <a:custGeom>
            <a:avLst/>
            <a:gdLst/>
            <a:ahLst/>
            <a:cxnLst/>
            <a:rect l="l" t="t" r="r" b="b"/>
            <a:pathLst>
              <a:path w="1656953" h="2972160">
                <a:moveTo>
                  <a:pt x="0" y="0"/>
                </a:moveTo>
                <a:lnTo>
                  <a:pt x="1656953" y="0"/>
                </a:lnTo>
                <a:lnTo>
                  <a:pt x="1656953" y="2972160"/>
                </a:lnTo>
                <a:lnTo>
                  <a:pt x="0" y="29721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469859" y="3492724"/>
            <a:ext cx="6372121" cy="1316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31"/>
              </a:lnSpc>
            </a:pPr>
            <a:r>
              <a:rPr lang="en-US" sz="8974" spc="179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OBRIGADO!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657211" y="4967288"/>
            <a:ext cx="1204177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499" spc="4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E-MAIL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</Words>
  <Application>Microsoft Office PowerPoint</Application>
  <PresentationFormat>Personalizar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Bree Serif</vt:lpstr>
      <vt:lpstr>Questrial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PPGOP - UFSM</dc:title>
  <dc:creator>pccli</dc:creator>
  <cp:lastModifiedBy>Usuário do Windows</cp:lastModifiedBy>
  <cp:revision>4</cp:revision>
  <dcterms:created xsi:type="dcterms:W3CDTF">2006-08-16T00:00:00Z</dcterms:created>
  <dcterms:modified xsi:type="dcterms:W3CDTF">2025-06-02T10:43:49Z</dcterms:modified>
  <dc:identifier>DAGpDerbPbU</dc:identifier>
</cp:coreProperties>
</file>