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Open Sans"/>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16" roundtripDataSignature="AMtx7mjRfCoONIDOqvAASXTRn2vKNw7TA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OpenSans-bold.fntdata"/><Relationship Id="rId12" Type="http://schemas.openxmlformats.org/officeDocument/2006/relationships/font" Target="fonts/OpenSans-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OpenSans-boldItalic.fntdata"/><Relationship Id="rId14" Type="http://schemas.openxmlformats.org/officeDocument/2006/relationships/font" Target="fonts/OpenSans-italic.fntdata"/><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 name="Google Shape;4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6" name="Google Shape;5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3" name="Google Shape;6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f43622a1e0_0_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3" name="Google Shape;73;g3f43622a1e0_0_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f43622a1e0_0_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 name="Google Shape;80;g3f43622a1e0_0_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0" name="Google Shape;90;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4" name="Shape 44"/>
        <p:cNvGrpSpPr/>
        <p:nvPr/>
      </p:nvGrpSpPr>
      <p:grpSpPr>
        <a:xfrm>
          <a:off x="0" y="0"/>
          <a:ext cx="0" cy="0"/>
          <a:chOff x="0" y="0"/>
          <a:chExt cx="0" cy="0"/>
        </a:xfrm>
      </p:grpSpPr>
      <p:sp>
        <p:nvSpPr>
          <p:cNvPr id="45" name="Google Shape;45;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0"/>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19" name="Google Shape;19;p10"/>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0" name="Google Shape;20;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4" name="Shape 24"/>
        <p:cNvGrpSpPr/>
        <p:nvPr/>
      </p:nvGrpSpPr>
      <p:grpSpPr>
        <a:xfrm>
          <a:off x="0" y="0"/>
          <a:ext cx="0" cy="0"/>
          <a:chOff x="0" y="0"/>
          <a:chExt cx="0" cy="0"/>
        </a:xfrm>
      </p:grpSpPr>
      <p:sp>
        <p:nvSpPr>
          <p:cNvPr id="25" name="Google Shape;25;p12"/>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26" name="Google Shape;26;p12"/>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28" name="Shape 28"/>
        <p:cNvGrpSpPr/>
        <p:nvPr/>
      </p:nvGrpSpPr>
      <p:grpSpPr>
        <a:xfrm>
          <a:off x="0" y="0"/>
          <a:ext cx="0" cy="0"/>
          <a:chOff x="0" y="0"/>
          <a:chExt cx="0" cy="0"/>
        </a:xfrm>
      </p:grpSpPr>
      <p:sp>
        <p:nvSpPr>
          <p:cNvPr id="29" name="Google Shape;29;p13"/>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0" name="Google Shape;30;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1" name="Shape 31"/>
        <p:cNvGrpSpPr/>
        <p:nvPr/>
      </p:nvGrpSpPr>
      <p:grpSpPr>
        <a:xfrm>
          <a:off x="0" y="0"/>
          <a:ext cx="0" cy="0"/>
          <a:chOff x="0" y="0"/>
          <a:chExt cx="0" cy="0"/>
        </a:xfrm>
      </p:grpSpPr>
      <p:sp>
        <p:nvSpPr>
          <p:cNvPr id="32" name="Google Shape;32;p14"/>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14"/>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4" name="Google Shape;34;p14"/>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5" name="Google Shape;35;p14"/>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36" name="Google Shape;36;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7" name="Shape 37"/>
        <p:cNvGrpSpPr/>
        <p:nvPr/>
      </p:nvGrpSpPr>
      <p:grpSpPr>
        <a:xfrm>
          <a:off x="0" y="0"/>
          <a:ext cx="0" cy="0"/>
          <a:chOff x="0" y="0"/>
          <a:chExt cx="0" cy="0"/>
        </a:xfrm>
      </p:grpSpPr>
      <p:sp>
        <p:nvSpPr>
          <p:cNvPr id="38" name="Google Shape;38;p15"/>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39" name="Google Shape;39;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0" name="Shape 40"/>
        <p:cNvGrpSpPr/>
        <p:nvPr/>
      </p:nvGrpSpPr>
      <p:grpSpPr>
        <a:xfrm>
          <a:off x="0" y="0"/>
          <a:ext cx="0" cy="0"/>
          <a:chOff x="0" y="0"/>
          <a:chExt cx="0" cy="0"/>
        </a:xfrm>
      </p:grpSpPr>
      <p:sp>
        <p:nvSpPr>
          <p:cNvPr id="41" name="Google Shape;41;p16"/>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16"/>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p1"/>
          <p:cNvSpPr txBox="1"/>
          <p:nvPr>
            <p:ph type="ctrTitle"/>
          </p:nvPr>
        </p:nvSpPr>
        <p:spPr>
          <a:xfrm>
            <a:off x="311700" y="2170204"/>
            <a:ext cx="8520600" cy="8031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990"/>
              <a:buNone/>
            </a:pPr>
            <a:r>
              <a:rPr b="1" lang="pt-BR" sz="3600">
                <a:solidFill>
                  <a:srgbClr val="073763"/>
                </a:solidFill>
                <a:latin typeface="Open Sans"/>
                <a:ea typeface="Open Sans"/>
                <a:cs typeface="Open Sans"/>
                <a:sym typeface="Open Sans"/>
              </a:rPr>
              <a:t>TÍTULO: </a:t>
            </a:r>
            <a:r>
              <a:rPr lang="pt-BR" sz="3600">
                <a:solidFill>
                  <a:srgbClr val="073763"/>
                </a:solidFill>
                <a:latin typeface="Open Sans"/>
                <a:ea typeface="Open Sans"/>
                <a:cs typeface="Open Sans"/>
                <a:sym typeface="Open Sans"/>
              </a:rPr>
              <a:t>do trabalho</a:t>
            </a:r>
            <a:endParaRPr sz="3600">
              <a:solidFill>
                <a:srgbClr val="073763"/>
              </a:solidFill>
              <a:latin typeface="Open Sans"/>
              <a:ea typeface="Open Sans"/>
              <a:cs typeface="Open Sans"/>
              <a:sym typeface="Open Sans"/>
            </a:endParaRPr>
          </a:p>
        </p:txBody>
      </p:sp>
      <p:sp>
        <p:nvSpPr>
          <p:cNvPr id="51" name="Google Shape;51;p1"/>
          <p:cNvSpPr txBox="1"/>
          <p:nvPr>
            <p:ph idx="1" type="subTitle"/>
          </p:nvPr>
        </p:nvSpPr>
        <p:spPr>
          <a:xfrm>
            <a:off x="311700" y="3496808"/>
            <a:ext cx="4537800" cy="11319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2800"/>
              <a:buNone/>
            </a:pPr>
            <a:r>
              <a:rPr lang="pt-BR" sz="1800"/>
              <a:t>Autor¹, Autor², etc.</a:t>
            </a:r>
            <a:endParaRPr sz="1800"/>
          </a:p>
          <a:p>
            <a:pPr indent="0" lvl="0" marL="0" rtl="0" algn="l">
              <a:lnSpc>
                <a:spcPct val="100000"/>
              </a:lnSpc>
              <a:spcBef>
                <a:spcPts val="0"/>
              </a:spcBef>
              <a:spcAft>
                <a:spcPts val="0"/>
              </a:spcAft>
              <a:buSzPts val="2800"/>
              <a:buNone/>
            </a:pPr>
            <a:r>
              <a:t/>
            </a:r>
            <a:endParaRPr sz="1800"/>
          </a:p>
          <a:p>
            <a:pPr indent="0" lvl="0" marL="0" rtl="0" algn="l">
              <a:lnSpc>
                <a:spcPct val="100000"/>
              </a:lnSpc>
              <a:spcBef>
                <a:spcPts val="0"/>
              </a:spcBef>
              <a:spcAft>
                <a:spcPts val="0"/>
              </a:spcAft>
              <a:buSzPts val="2800"/>
              <a:buNone/>
            </a:pPr>
            <a:r>
              <a:rPr i="1" lang="pt-BR" sz="1800"/>
              <a:t>Nome do PPG e/ou da Instituição</a:t>
            </a:r>
            <a:endParaRPr i="1" sz="1800"/>
          </a:p>
        </p:txBody>
      </p:sp>
      <p:sp>
        <p:nvSpPr>
          <p:cNvPr id="52" name="Google Shape;52;p1"/>
          <p:cNvSpPr txBox="1"/>
          <p:nvPr>
            <p:ph idx="1" type="subTitle"/>
          </p:nvPr>
        </p:nvSpPr>
        <p:spPr>
          <a:xfrm>
            <a:off x="7325631" y="4628699"/>
            <a:ext cx="1720800" cy="404400"/>
          </a:xfrm>
          <a:prstGeom prst="rect">
            <a:avLst/>
          </a:prstGeom>
          <a:noFill/>
          <a:ln>
            <a:noFill/>
          </a:ln>
        </p:spPr>
        <p:txBody>
          <a:bodyPr anchorCtr="0" anchor="t" bIns="91425" lIns="91425" spcFirstLastPara="1" rIns="91425" wrap="square" tIns="91425">
            <a:normAutofit fontScale="85000" lnSpcReduction="10000"/>
          </a:bodyPr>
          <a:lstStyle/>
          <a:p>
            <a:pPr indent="0" lvl="0" marL="0" rtl="0" algn="l">
              <a:lnSpc>
                <a:spcPct val="100000"/>
              </a:lnSpc>
              <a:spcBef>
                <a:spcPts val="0"/>
              </a:spcBef>
              <a:spcAft>
                <a:spcPts val="0"/>
              </a:spcAft>
              <a:buSzPct val="155556"/>
              <a:buNone/>
            </a:pPr>
            <a:r>
              <a:rPr lang="pt-BR" sz="1800"/>
              <a:t>Logo de sua IES</a:t>
            </a:r>
            <a:endParaRPr sz="1800"/>
          </a:p>
        </p:txBody>
      </p:sp>
      <p:pic>
        <p:nvPicPr>
          <p:cNvPr id="53" name="Google Shape;53;p1" title="CABEÇALHO SLIDES.png"/>
          <p:cNvPicPr preferRelativeResize="0"/>
          <p:nvPr/>
        </p:nvPicPr>
        <p:blipFill>
          <a:blip r:embed="rId3">
            <a:alphaModFix/>
          </a:blip>
          <a:stretch>
            <a:fillRect/>
          </a:stretch>
        </p:blipFill>
        <p:spPr>
          <a:xfrm>
            <a:off x="0" y="7"/>
            <a:ext cx="9144003" cy="183058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4"/>
          <p:cNvSpPr txBox="1"/>
          <p:nvPr>
            <p:ph type="ctrTitle"/>
          </p:nvPr>
        </p:nvSpPr>
        <p:spPr>
          <a:xfrm>
            <a:off x="3512700" y="488625"/>
            <a:ext cx="2118600" cy="7398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b="1" lang="pt-BR" sz="3000">
                <a:latin typeface="Open Sans"/>
                <a:ea typeface="Open Sans"/>
                <a:cs typeface="Open Sans"/>
                <a:sym typeface="Open Sans"/>
              </a:rPr>
              <a:t>TÍTULO</a:t>
            </a:r>
            <a:endParaRPr b="1" sz="3000">
              <a:latin typeface="Open Sans"/>
              <a:ea typeface="Open Sans"/>
              <a:cs typeface="Open Sans"/>
              <a:sym typeface="Open Sans"/>
            </a:endParaRPr>
          </a:p>
        </p:txBody>
      </p:sp>
      <p:sp>
        <p:nvSpPr>
          <p:cNvPr id="59" name="Google Shape;59;p4"/>
          <p:cNvSpPr txBox="1"/>
          <p:nvPr>
            <p:ph idx="1" type="subTitle"/>
          </p:nvPr>
        </p:nvSpPr>
        <p:spPr>
          <a:xfrm>
            <a:off x="552450" y="1452300"/>
            <a:ext cx="8053800" cy="26478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SzPts val="2800"/>
              <a:buNone/>
            </a:pPr>
            <a:r>
              <a:rPr lang="pt-BR" sz="1800"/>
              <a:t>T</a:t>
            </a:r>
            <a:r>
              <a:rPr lang="pt-BR" sz="1800"/>
              <a: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t>
            </a:r>
            <a:r>
              <a:rPr lang="pt-BR" sz="1800"/>
              <a:t>text text text text text text text text text text text text text text text text text text text text text text text text text text text text text text text text text text text text text text text text Duplique esse slide para seguir a formatação.</a:t>
            </a:r>
            <a:endParaRPr sz="1800"/>
          </a:p>
          <a:p>
            <a:pPr indent="0" lvl="0" marL="0" rtl="0" algn="just">
              <a:lnSpc>
                <a:spcPct val="115000"/>
              </a:lnSpc>
              <a:spcBef>
                <a:spcPts val="0"/>
              </a:spcBef>
              <a:spcAft>
                <a:spcPts val="0"/>
              </a:spcAft>
              <a:buSzPts val="2800"/>
              <a:buNone/>
            </a:pPr>
            <a:r>
              <a:t/>
            </a:r>
            <a:endParaRPr sz="1800"/>
          </a:p>
          <a:p>
            <a:pPr indent="0" lvl="0" marL="0" rtl="0" algn="just">
              <a:lnSpc>
                <a:spcPct val="115000"/>
              </a:lnSpc>
              <a:spcBef>
                <a:spcPts val="0"/>
              </a:spcBef>
              <a:spcAft>
                <a:spcPts val="0"/>
              </a:spcAft>
              <a:buSzPts val="2800"/>
              <a:buNone/>
            </a:pPr>
            <a:r>
              <a:t/>
            </a:r>
            <a:endParaRPr sz="1800"/>
          </a:p>
        </p:txBody>
      </p:sp>
      <p:pic>
        <p:nvPicPr>
          <p:cNvPr id="60" name="Google Shape;60;p4" title="RODAPÉ SLIDES.png"/>
          <p:cNvPicPr preferRelativeResize="0"/>
          <p:nvPr/>
        </p:nvPicPr>
        <p:blipFill>
          <a:blip r:embed="rId3">
            <a:alphaModFix/>
          </a:blip>
          <a:stretch>
            <a:fillRect/>
          </a:stretch>
        </p:blipFill>
        <p:spPr>
          <a:xfrm>
            <a:off x="0" y="4455905"/>
            <a:ext cx="9144003" cy="68759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2"/>
          <p:cNvSpPr txBox="1"/>
          <p:nvPr>
            <p:ph type="ctrTitle"/>
          </p:nvPr>
        </p:nvSpPr>
        <p:spPr>
          <a:xfrm>
            <a:off x="3476611" y="612075"/>
            <a:ext cx="5161500" cy="6111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5200"/>
              <a:buNone/>
            </a:pPr>
            <a:r>
              <a:rPr b="1" lang="pt-BR" sz="3000">
                <a:latin typeface="Open Sans"/>
                <a:ea typeface="Open Sans"/>
                <a:cs typeface="Open Sans"/>
                <a:sym typeface="Open Sans"/>
              </a:rPr>
              <a:t>TÍTULO</a:t>
            </a:r>
            <a:endParaRPr b="1" sz="3000">
              <a:latin typeface="Open Sans"/>
              <a:ea typeface="Open Sans"/>
              <a:cs typeface="Open Sans"/>
              <a:sym typeface="Open Sans"/>
            </a:endParaRPr>
          </a:p>
        </p:txBody>
      </p:sp>
      <p:sp>
        <p:nvSpPr>
          <p:cNvPr id="66" name="Google Shape;66;p2"/>
          <p:cNvSpPr txBox="1"/>
          <p:nvPr>
            <p:ph idx="1" type="subTitle"/>
          </p:nvPr>
        </p:nvSpPr>
        <p:spPr>
          <a:xfrm>
            <a:off x="3476611" y="1306421"/>
            <a:ext cx="5161500" cy="26349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SzPts val="3027"/>
              <a:buNone/>
            </a:pPr>
            <a:r>
              <a:rPr lang="pt-BR" sz="1800"/>
              <a:t>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t>
            </a:r>
            <a:r>
              <a:rPr lang="pt-BR" sz="1800"/>
              <a:t>Duplique esse slide para seguir a formatação.</a:t>
            </a:r>
            <a:endParaRPr sz="1800"/>
          </a:p>
        </p:txBody>
      </p:sp>
      <p:pic>
        <p:nvPicPr>
          <p:cNvPr id="67" name="Google Shape;67;p2" title="RODAPÉ SLIDES.png"/>
          <p:cNvPicPr preferRelativeResize="0"/>
          <p:nvPr/>
        </p:nvPicPr>
        <p:blipFill rotWithShape="1">
          <a:blip r:embed="rId3">
            <a:alphaModFix/>
          </a:blip>
          <a:srcRect b="0" l="0" r="0" t="0"/>
          <a:stretch/>
        </p:blipFill>
        <p:spPr>
          <a:xfrm>
            <a:off x="-8" y="4455905"/>
            <a:ext cx="9144003" cy="687595"/>
          </a:xfrm>
          <a:prstGeom prst="rect">
            <a:avLst/>
          </a:prstGeom>
          <a:noFill/>
          <a:ln>
            <a:noFill/>
          </a:ln>
        </p:spPr>
      </p:pic>
      <p:grpSp>
        <p:nvGrpSpPr>
          <p:cNvPr id="68" name="Google Shape;68;p2"/>
          <p:cNvGrpSpPr/>
          <p:nvPr/>
        </p:nvGrpSpPr>
        <p:grpSpPr>
          <a:xfrm>
            <a:off x="700625" y="612075"/>
            <a:ext cx="2579480" cy="3329313"/>
            <a:chOff x="6350" y="6350"/>
            <a:chExt cx="8903970" cy="6681343"/>
          </a:xfrm>
        </p:grpSpPr>
        <p:sp>
          <p:nvSpPr>
            <p:cNvPr id="69" name="Google Shape;69;p2"/>
            <p:cNvSpPr/>
            <p:nvPr/>
          </p:nvSpPr>
          <p:spPr>
            <a:xfrm>
              <a:off x="155575" y="155575"/>
              <a:ext cx="8605520" cy="6382893"/>
            </a:xfrm>
            <a:custGeom>
              <a:rect b="b" l="l" r="r" t="t"/>
              <a:pathLst>
                <a:path extrusionOk="0" h="6382893" w="8605520">
                  <a:moveTo>
                    <a:pt x="0" y="0"/>
                  </a:moveTo>
                  <a:lnTo>
                    <a:pt x="8605520" y="0"/>
                  </a:lnTo>
                  <a:lnTo>
                    <a:pt x="8605520" y="6382893"/>
                  </a:lnTo>
                  <a:lnTo>
                    <a:pt x="0" y="6382893"/>
                  </a:lnTo>
                  <a:close/>
                </a:path>
              </a:pathLst>
            </a:custGeom>
            <a:blipFill rotWithShape="1">
              <a:blip r:embed="rId4">
                <a:alphaModFix/>
              </a:blip>
              <a:stretch>
                <a:fillRect b="-2430" l="-49801" r="-49811" t="-2440"/>
              </a:stretch>
            </a:blipFill>
            <a:ln>
              <a:noFill/>
            </a:ln>
          </p:spPr>
          <p:txBody>
            <a:bodyPr anchorCtr="0" anchor="t" bIns="32675" lIns="65325" spcFirstLastPara="1" rIns="65325" wrap="square" tIns="32675">
              <a:noAutofit/>
            </a:bodyPr>
            <a:lstStyle/>
            <a:p>
              <a:pPr indent="0" lvl="0" marL="0" marR="0" rtl="0" algn="l">
                <a:lnSpc>
                  <a:spcPct val="100000"/>
                </a:lnSpc>
                <a:spcBef>
                  <a:spcPts val="0"/>
                </a:spcBef>
                <a:spcAft>
                  <a:spcPts val="0"/>
                </a:spcAft>
                <a:buClr>
                  <a:srgbClr val="000000"/>
                </a:buClr>
                <a:buSzPts val="1286"/>
                <a:buFont typeface="Arial"/>
                <a:buNone/>
              </a:pPr>
              <a:r>
                <a:t/>
              </a:r>
              <a:endParaRPr b="0" i="0" sz="1286" u="none" cap="none" strike="noStrike">
                <a:solidFill>
                  <a:srgbClr val="000000"/>
                </a:solidFill>
                <a:latin typeface="Calibri"/>
                <a:ea typeface="Calibri"/>
                <a:cs typeface="Calibri"/>
                <a:sym typeface="Calibri"/>
              </a:endParaRPr>
            </a:p>
          </p:txBody>
        </p:sp>
        <p:sp>
          <p:nvSpPr>
            <p:cNvPr id="70" name="Google Shape;70;p2"/>
            <p:cNvSpPr/>
            <p:nvPr/>
          </p:nvSpPr>
          <p:spPr>
            <a:xfrm>
              <a:off x="6350" y="6350"/>
              <a:ext cx="8903970" cy="6681343"/>
            </a:xfrm>
            <a:custGeom>
              <a:rect b="b" l="l" r="r" t="t"/>
              <a:pathLst>
                <a:path extrusionOk="0" h="6681343" w="8903970">
                  <a:moveTo>
                    <a:pt x="8903970" y="6681343"/>
                  </a:moveTo>
                  <a:lnTo>
                    <a:pt x="0" y="6681343"/>
                  </a:lnTo>
                  <a:lnTo>
                    <a:pt x="0" y="0"/>
                  </a:lnTo>
                  <a:lnTo>
                    <a:pt x="8903970" y="0"/>
                  </a:lnTo>
                  <a:lnTo>
                    <a:pt x="8903970" y="6681343"/>
                  </a:lnTo>
                  <a:close/>
                  <a:moveTo>
                    <a:pt x="19050" y="6662293"/>
                  </a:moveTo>
                  <a:lnTo>
                    <a:pt x="8884920" y="6662293"/>
                  </a:lnTo>
                  <a:lnTo>
                    <a:pt x="8884920" y="19050"/>
                  </a:lnTo>
                  <a:lnTo>
                    <a:pt x="19050" y="19050"/>
                  </a:lnTo>
                  <a:lnTo>
                    <a:pt x="19050" y="6662293"/>
                  </a:lnTo>
                  <a:close/>
                  <a:moveTo>
                    <a:pt x="8764270" y="6541643"/>
                  </a:moveTo>
                  <a:lnTo>
                    <a:pt x="139700" y="6541643"/>
                  </a:lnTo>
                  <a:lnTo>
                    <a:pt x="139700" y="139700"/>
                  </a:lnTo>
                  <a:lnTo>
                    <a:pt x="8764270" y="139700"/>
                  </a:lnTo>
                  <a:lnTo>
                    <a:pt x="8764270" y="6541643"/>
                  </a:lnTo>
                  <a:close/>
                  <a:moveTo>
                    <a:pt x="158750" y="6522593"/>
                  </a:moveTo>
                  <a:lnTo>
                    <a:pt x="8745220" y="6522593"/>
                  </a:lnTo>
                  <a:lnTo>
                    <a:pt x="8745220" y="158750"/>
                  </a:lnTo>
                  <a:lnTo>
                    <a:pt x="158750" y="158750"/>
                  </a:lnTo>
                  <a:lnTo>
                    <a:pt x="158750" y="6522593"/>
                  </a:lnTo>
                  <a:close/>
                </a:path>
              </a:pathLst>
            </a:custGeom>
            <a:solidFill>
              <a:srgbClr val="000000"/>
            </a:solidFill>
            <a:ln>
              <a:noFill/>
            </a:ln>
          </p:spPr>
          <p:txBody>
            <a:bodyPr anchorCtr="0" anchor="t" bIns="32675" lIns="65325" spcFirstLastPara="1" rIns="65325" wrap="square" tIns="32675">
              <a:noAutofit/>
            </a:bodyPr>
            <a:lstStyle/>
            <a:p>
              <a:pPr indent="0" lvl="0" marL="0" marR="0" rtl="0" algn="l">
                <a:lnSpc>
                  <a:spcPct val="100000"/>
                </a:lnSpc>
                <a:spcBef>
                  <a:spcPts val="0"/>
                </a:spcBef>
                <a:spcAft>
                  <a:spcPts val="0"/>
                </a:spcAft>
                <a:buClr>
                  <a:srgbClr val="000000"/>
                </a:buClr>
                <a:buSzPts val="1286"/>
                <a:buFont typeface="Arial"/>
                <a:buNone/>
              </a:pPr>
              <a:r>
                <a:t/>
              </a:r>
              <a:endParaRPr b="0" i="0" sz="1286" u="none" cap="none" strike="noStrike">
                <a:solidFill>
                  <a:srgbClr val="000000"/>
                </a:solidFill>
                <a:latin typeface="Calibri"/>
                <a:ea typeface="Calibri"/>
                <a:cs typeface="Calibri"/>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g3f43622a1e0_0_21"/>
          <p:cNvSpPr txBox="1"/>
          <p:nvPr>
            <p:ph type="ctrTitle"/>
          </p:nvPr>
        </p:nvSpPr>
        <p:spPr>
          <a:xfrm>
            <a:off x="3512700" y="488625"/>
            <a:ext cx="2118600" cy="7398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b="1" lang="pt-BR" sz="3000">
                <a:latin typeface="Open Sans"/>
                <a:ea typeface="Open Sans"/>
                <a:cs typeface="Open Sans"/>
                <a:sym typeface="Open Sans"/>
              </a:rPr>
              <a:t>TÍTULO</a:t>
            </a:r>
            <a:endParaRPr b="1" sz="3000">
              <a:latin typeface="Open Sans"/>
              <a:ea typeface="Open Sans"/>
              <a:cs typeface="Open Sans"/>
              <a:sym typeface="Open Sans"/>
            </a:endParaRPr>
          </a:p>
        </p:txBody>
      </p:sp>
      <p:sp>
        <p:nvSpPr>
          <p:cNvPr id="76" name="Google Shape;76;g3f43622a1e0_0_21"/>
          <p:cNvSpPr txBox="1"/>
          <p:nvPr>
            <p:ph idx="1" type="subTitle"/>
          </p:nvPr>
        </p:nvSpPr>
        <p:spPr>
          <a:xfrm>
            <a:off x="552450" y="1452300"/>
            <a:ext cx="8053800" cy="26478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SzPts val="2800"/>
              <a:buNone/>
            </a:pPr>
            <a:r>
              <a:rPr lang="pt-BR" sz="1800"/>
              <a:t>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t>
            </a:r>
            <a:r>
              <a:rPr lang="pt-BR" sz="1800"/>
              <a:t>Duplique esse slide para seguir a formatação.</a:t>
            </a:r>
            <a:endParaRPr sz="1800"/>
          </a:p>
          <a:p>
            <a:pPr indent="0" lvl="0" marL="0" rtl="0" algn="just">
              <a:lnSpc>
                <a:spcPct val="115000"/>
              </a:lnSpc>
              <a:spcBef>
                <a:spcPts val="0"/>
              </a:spcBef>
              <a:spcAft>
                <a:spcPts val="0"/>
              </a:spcAft>
              <a:buSzPts val="2800"/>
              <a:buNone/>
            </a:pPr>
            <a:r>
              <a:t/>
            </a:r>
            <a:endParaRPr sz="1800"/>
          </a:p>
          <a:p>
            <a:pPr indent="0" lvl="0" marL="0" rtl="0" algn="just">
              <a:lnSpc>
                <a:spcPct val="115000"/>
              </a:lnSpc>
              <a:spcBef>
                <a:spcPts val="0"/>
              </a:spcBef>
              <a:spcAft>
                <a:spcPts val="0"/>
              </a:spcAft>
              <a:buSzPts val="2800"/>
              <a:buNone/>
            </a:pPr>
            <a:r>
              <a:t/>
            </a:r>
            <a:endParaRPr sz="1800"/>
          </a:p>
        </p:txBody>
      </p:sp>
      <p:pic>
        <p:nvPicPr>
          <p:cNvPr id="77" name="Google Shape;77;g3f43622a1e0_0_21" title="RODAPÉ SLIDES.png"/>
          <p:cNvPicPr preferRelativeResize="0"/>
          <p:nvPr/>
        </p:nvPicPr>
        <p:blipFill>
          <a:blip r:embed="rId3">
            <a:alphaModFix/>
          </a:blip>
          <a:stretch>
            <a:fillRect/>
          </a:stretch>
        </p:blipFill>
        <p:spPr>
          <a:xfrm>
            <a:off x="0" y="4455905"/>
            <a:ext cx="9144003" cy="68759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g3f43622a1e0_0_9"/>
          <p:cNvSpPr txBox="1"/>
          <p:nvPr>
            <p:ph type="ctrTitle"/>
          </p:nvPr>
        </p:nvSpPr>
        <p:spPr>
          <a:xfrm>
            <a:off x="573625" y="612075"/>
            <a:ext cx="4062300" cy="6111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5200"/>
              <a:buNone/>
            </a:pPr>
            <a:r>
              <a:rPr b="1" lang="pt-BR" sz="3000">
                <a:latin typeface="Open Sans"/>
                <a:ea typeface="Open Sans"/>
                <a:cs typeface="Open Sans"/>
                <a:sym typeface="Open Sans"/>
              </a:rPr>
              <a:t>TÍTULO</a:t>
            </a:r>
            <a:endParaRPr b="1" sz="3000">
              <a:latin typeface="Open Sans"/>
              <a:ea typeface="Open Sans"/>
              <a:cs typeface="Open Sans"/>
              <a:sym typeface="Open Sans"/>
            </a:endParaRPr>
          </a:p>
        </p:txBody>
      </p:sp>
      <p:sp>
        <p:nvSpPr>
          <p:cNvPr id="83" name="Google Shape;83;g3f43622a1e0_0_9"/>
          <p:cNvSpPr txBox="1"/>
          <p:nvPr>
            <p:ph idx="1" type="subTitle"/>
          </p:nvPr>
        </p:nvSpPr>
        <p:spPr>
          <a:xfrm>
            <a:off x="573632" y="1306452"/>
            <a:ext cx="3875100" cy="26349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SzPts val="3027"/>
              <a:buNone/>
            </a:pPr>
            <a:r>
              <a:rPr lang="pt-BR" sz="1800"/>
              <a:t>Text text text text text text text text text text text text text text text text text text text text text text text text text text text text text text text text text text text text text text text text text text text text text text text text </a:t>
            </a:r>
            <a:r>
              <a:rPr lang="pt-BR" sz="1800"/>
              <a:t>Duplique esse slide para seguir a formatação.</a:t>
            </a:r>
            <a:endParaRPr sz="1800"/>
          </a:p>
        </p:txBody>
      </p:sp>
      <p:pic>
        <p:nvPicPr>
          <p:cNvPr id="84" name="Google Shape;84;g3f43622a1e0_0_9" title="RODAPÉ SLIDES.png"/>
          <p:cNvPicPr preferRelativeResize="0"/>
          <p:nvPr/>
        </p:nvPicPr>
        <p:blipFill rotWithShape="1">
          <a:blip r:embed="rId3">
            <a:alphaModFix/>
          </a:blip>
          <a:srcRect b="0" l="0" r="0" t="0"/>
          <a:stretch/>
        </p:blipFill>
        <p:spPr>
          <a:xfrm>
            <a:off x="-8" y="4455905"/>
            <a:ext cx="9144003" cy="687595"/>
          </a:xfrm>
          <a:prstGeom prst="rect">
            <a:avLst/>
          </a:prstGeom>
          <a:noFill/>
          <a:ln>
            <a:noFill/>
          </a:ln>
        </p:spPr>
      </p:pic>
      <p:grpSp>
        <p:nvGrpSpPr>
          <p:cNvPr id="85" name="Google Shape;85;g3f43622a1e0_0_9"/>
          <p:cNvGrpSpPr/>
          <p:nvPr/>
        </p:nvGrpSpPr>
        <p:grpSpPr>
          <a:xfrm>
            <a:off x="4635860" y="1306352"/>
            <a:ext cx="3875008" cy="2635122"/>
            <a:chOff x="6350" y="6350"/>
            <a:chExt cx="8903970" cy="6681343"/>
          </a:xfrm>
        </p:grpSpPr>
        <p:sp>
          <p:nvSpPr>
            <p:cNvPr id="86" name="Google Shape;86;g3f43622a1e0_0_9"/>
            <p:cNvSpPr/>
            <p:nvPr/>
          </p:nvSpPr>
          <p:spPr>
            <a:xfrm>
              <a:off x="155575" y="155575"/>
              <a:ext cx="8605520" cy="6382893"/>
            </a:xfrm>
            <a:custGeom>
              <a:rect b="b" l="l" r="r" t="t"/>
              <a:pathLst>
                <a:path extrusionOk="0" h="6382893" w="8605520">
                  <a:moveTo>
                    <a:pt x="0" y="0"/>
                  </a:moveTo>
                  <a:lnTo>
                    <a:pt x="8605520" y="0"/>
                  </a:lnTo>
                  <a:lnTo>
                    <a:pt x="8605520" y="6382893"/>
                  </a:lnTo>
                  <a:lnTo>
                    <a:pt x="0" y="6382893"/>
                  </a:lnTo>
                  <a:close/>
                </a:path>
              </a:pathLst>
            </a:custGeom>
            <a:blipFill rotWithShape="1">
              <a:blip r:embed="rId4">
                <a:alphaModFix/>
              </a:blip>
              <a:stretch>
                <a:fillRect b="-2430" l="-49801" r="-49811" t="-2440"/>
              </a:stretch>
            </a:blipFill>
            <a:ln>
              <a:noFill/>
            </a:ln>
          </p:spPr>
          <p:txBody>
            <a:bodyPr anchorCtr="0" anchor="t" bIns="32675" lIns="65325" spcFirstLastPara="1" rIns="65325" wrap="square" tIns="32675">
              <a:noAutofit/>
            </a:bodyPr>
            <a:lstStyle/>
            <a:p>
              <a:pPr indent="0" lvl="0" marL="0" marR="0" rtl="0" algn="l">
                <a:lnSpc>
                  <a:spcPct val="100000"/>
                </a:lnSpc>
                <a:spcBef>
                  <a:spcPts val="0"/>
                </a:spcBef>
                <a:spcAft>
                  <a:spcPts val="0"/>
                </a:spcAft>
                <a:buClr>
                  <a:srgbClr val="000000"/>
                </a:buClr>
                <a:buSzPts val="1286"/>
                <a:buFont typeface="Arial"/>
                <a:buNone/>
              </a:pPr>
              <a:r>
                <a:t/>
              </a:r>
              <a:endParaRPr b="0" i="0" sz="1286" u="none" cap="none" strike="noStrike">
                <a:solidFill>
                  <a:srgbClr val="000000"/>
                </a:solidFill>
                <a:latin typeface="Calibri"/>
                <a:ea typeface="Calibri"/>
                <a:cs typeface="Calibri"/>
                <a:sym typeface="Calibri"/>
              </a:endParaRPr>
            </a:p>
          </p:txBody>
        </p:sp>
        <p:sp>
          <p:nvSpPr>
            <p:cNvPr id="87" name="Google Shape;87;g3f43622a1e0_0_9"/>
            <p:cNvSpPr/>
            <p:nvPr/>
          </p:nvSpPr>
          <p:spPr>
            <a:xfrm>
              <a:off x="6350" y="6350"/>
              <a:ext cx="8903970" cy="6681343"/>
            </a:xfrm>
            <a:custGeom>
              <a:rect b="b" l="l" r="r" t="t"/>
              <a:pathLst>
                <a:path extrusionOk="0" h="6681343" w="8903970">
                  <a:moveTo>
                    <a:pt x="8903970" y="6681343"/>
                  </a:moveTo>
                  <a:lnTo>
                    <a:pt x="0" y="6681343"/>
                  </a:lnTo>
                  <a:lnTo>
                    <a:pt x="0" y="0"/>
                  </a:lnTo>
                  <a:lnTo>
                    <a:pt x="8903970" y="0"/>
                  </a:lnTo>
                  <a:lnTo>
                    <a:pt x="8903970" y="6681343"/>
                  </a:lnTo>
                  <a:close/>
                  <a:moveTo>
                    <a:pt x="19050" y="6662293"/>
                  </a:moveTo>
                  <a:lnTo>
                    <a:pt x="8884920" y="6662293"/>
                  </a:lnTo>
                  <a:lnTo>
                    <a:pt x="8884920" y="19050"/>
                  </a:lnTo>
                  <a:lnTo>
                    <a:pt x="19050" y="19050"/>
                  </a:lnTo>
                  <a:lnTo>
                    <a:pt x="19050" y="6662293"/>
                  </a:lnTo>
                  <a:close/>
                  <a:moveTo>
                    <a:pt x="8764270" y="6541643"/>
                  </a:moveTo>
                  <a:lnTo>
                    <a:pt x="139700" y="6541643"/>
                  </a:lnTo>
                  <a:lnTo>
                    <a:pt x="139700" y="139700"/>
                  </a:lnTo>
                  <a:lnTo>
                    <a:pt x="8764270" y="139700"/>
                  </a:lnTo>
                  <a:lnTo>
                    <a:pt x="8764270" y="6541643"/>
                  </a:lnTo>
                  <a:close/>
                  <a:moveTo>
                    <a:pt x="158750" y="6522593"/>
                  </a:moveTo>
                  <a:lnTo>
                    <a:pt x="8745220" y="6522593"/>
                  </a:lnTo>
                  <a:lnTo>
                    <a:pt x="8745220" y="158750"/>
                  </a:lnTo>
                  <a:lnTo>
                    <a:pt x="158750" y="158750"/>
                  </a:lnTo>
                  <a:lnTo>
                    <a:pt x="158750" y="6522593"/>
                  </a:lnTo>
                  <a:close/>
                </a:path>
              </a:pathLst>
            </a:custGeom>
            <a:solidFill>
              <a:srgbClr val="000000"/>
            </a:solidFill>
            <a:ln>
              <a:noFill/>
            </a:ln>
          </p:spPr>
          <p:txBody>
            <a:bodyPr anchorCtr="0" anchor="t" bIns="32675" lIns="65325" spcFirstLastPara="1" rIns="65325" wrap="square" tIns="32675">
              <a:noAutofit/>
            </a:bodyPr>
            <a:lstStyle/>
            <a:p>
              <a:pPr indent="0" lvl="0" marL="0" marR="0" rtl="0" algn="l">
                <a:lnSpc>
                  <a:spcPct val="100000"/>
                </a:lnSpc>
                <a:spcBef>
                  <a:spcPts val="0"/>
                </a:spcBef>
                <a:spcAft>
                  <a:spcPts val="0"/>
                </a:spcAft>
                <a:buClr>
                  <a:srgbClr val="000000"/>
                </a:buClr>
                <a:buSzPts val="1286"/>
                <a:buFont typeface="Arial"/>
                <a:buNone/>
              </a:pPr>
              <a:r>
                <a:t/>
              </a:r>
              <a:endParaRPr b="0" i="0" sz="1286" u="none" cap="none" strike="noStrike">
                <a:solidFill>
                  <a:srgbClr val="000000"/>
                </a:solidFill>
                <a:latin typeface="Calibri"/>
                <a:ea typeface="Calibri"/>
                <a:cs typeface="Calibri"/>
                <a:sym typeface="Calibri"/>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1" name="Shape 91"/>
        <p:cNvGrpSpPr/>
        <p:nvPr/>
      </p:nvGrpSpPr>
      <p:grpSpPr>
        <a:xfrm>
          <a:off x="0" y="0"/>
          <a:ext cx="0" cy="0"/>
          <a:chOff x="0" y="0"/>
          <a:chExt cx="0" cy="0"/>
        </a:xfrm>
      </p:grpSpPr>
      <p:sp>
        <p:nvSpPr>
          <p:cNvPr id="92" name="Google Shape;92;p5"/>
          <p:cNvSpPr txBox="1"/>
          <p:nvPr>
            <p:ph type="ctrTitle"/>
          </p:nvPr>
        </p:nvSpPr>
        <p:spPr>
          <a:xfrm>
            <a:off x="775400" y="2571750"/>
            <a:ext cx="3361800" cy="13677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0"/>
              </a:spcBef>
              <a:spcAft>
                <a:spcPts val="0"/>
              </a:spcAft>
              <a:buSzPts val="4680"/>
              <a:buNone/>
            </a:pPr>
            <a:r>
              <a:rPr lang="pt-BR" sz="2440">
                <a:solidFill>
                  <a:schemeClr val="dk2"/>
                </a:solidFill>
                <a:latin typeface="Open Sans"/>
                <a:ea typeface="Open Sans"/>
                <a:cs typeface="Open Sans"/>
                <a:sym typeface="Open Sans"/>
              </a:rPr>
              <a:t>Nome</a:t>
            </a:r>
            <a:br>
              <a:rPr lang="pt-BR" sz="2440">
                <a:solidFill>
                  <a:schemeClr val="dk2"/>
                </a:solidFill>
                <a:latin typeface="Open Sans"/>
                <a:ea typeface="Open Sans"/>
                <a:cs typeface="Open Sans"/>
                <a:sym typeface="Open Sans"/>
              </a:rPr>
            </a:br>
            <a:r>
              <a:rPr lang="pt-BR" sz="2440">
                <a:solidFill>
                  <a:schemeClr val="dk2"/>
                </a:solidFill>
                <a:latin typeface="Open Sans"/>
                <a:ea typeface="Open Sans"/>
                <a:cs typeface="Open Sans"/>
                <a:sym typeface="Open Sans"/>
              </a:rPr>
              <a:t>E-mail</a:t>
            </a:r>
            <a:br>
              <a:rPr lang="pt-BR" sz="2440">
                <a:solidFill>
                  <a:schemeClr val="dk2"/>
                </a:solidFill>
                <a:latin typeface="Open Sans"/>
                <a:ea typeface="Open Sans"/>
                <a:cs typeface="Open Sans"/>
                <a:sym typeface="Open Sans"/>
              </a:rPr>
            </a:br>
            <a:r>
              <a:rPr lang="pt-BR" sz="2440">
                <a:solidFill>
                  <a:schemeClr val="dk2"/>
                </a:solidFill>
                <a:latin typeface="Open Sans"/>
                <a:ea typeface="Open Sans"/>
                <a:cs typeface="Open Sans"/>
                <a:sym typeface="Open Sans"/>
              </a:rPr>
              <a:t>Contato</a:t>
            </a:r>
            <a:endParaRPr sz="2440">
              <a:solidFill>
                <a:schemeClr val="dk2"/>
              </a:solidFill>
              <a:latin typeface="Open Sans"/>
              <a:ea typeface="Open Sans"/>
              <a:cs typeface="Open Sans"/>
              <a:sym typeface="Open Sans"/>
            </a:endParaRPr>
          </a:p>
        </p:txBody>
      </p:sp>
      <p:pic>
        <p:nvPicPr>
          <p:cNvPr id="93" name="Google Shape;93;p5" title="CABEÇALHO SLIDES.png"/>
          <p:cNvPicPr preferRelativeResize="0"/>
          <p:nvPr/>
        </p:nvPicPr>
        <p:blipFill>
          <a:blip r:embed="rId3">
            <a:alphaModFix/>
          </a:blip>
          <a:stretch>
            <a:fillRect/>
          </a:stretch>
        </p:blipFill>
        <p:spPr>
          <a:xfrm>
            <a:off x="0" y="0"/>
            <a:ext cx="9144003" cy="183059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