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404050" cy="43205400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48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48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48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48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4800" b="1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339933"/>
    <a:srgbClr val="66FF66"/>
    <a:srgbClr val="FF00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0609" autoAdjust="0"/>
    <p:restoredTop sz="94237" autoAdjust="0"/>
  </p:normalViewPr>
  <p:slideViewPr>
    <p:cSldViewPr snapToGrid="0" showGuides="1">
      <p:cViewPr>
        <p:scale>
          <a:sx n="40" d="100"/>
          <a:sy n="40" d="100"/>
        </p:scale>
        <p:origin x="-612" y="-72"/>
      </p:cViewPr>
      <p:guideLst>
        <p:guide orient="horz" pos="13608"/>
        <p:guide pos="102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/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>
            <a:extLst>
              <a:ext uri="{FF2B5EF4-FFF2-40B4-BE49-F238E27FC236}"/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18A857E5-D319-43E7-A411-E4910FDDBAE9}" type="datetimeFigureOut">
              <a:rPr lang="pt-BR"/>
              <a:pPr>
                <a:defRPr/>
              </a:pPr>
              <a:t>08/07/2025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22914E8-40F7-40A8-8C7C-1D4EE99EB0B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92840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3078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0723377-E82B-4F75-8AA0-40C94C7E86B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224757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FA34A35C-6A46-40BC-B497-A2F5C696490D}" type="slidenum">
              <a:rPr lang="pt-BR" altLang="pt-BR" sz="1200" b="0" smtClean="0"/>
              <a:pPr eaLnBrk="1" hangingPunct="1"/>
              <a:t>1</a:t>
            </a:fld>
            <a:endParaRPr lang="pt-BR" altLang="pt-BR" sz="1200" b="0" smtClean="0"/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altLang="pt-BR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/>
            </a:extLst>
          </p:cNvPr>
          <p:cNvSpPr/>
          <p:nvPr/>
        </p:nvSpPr>
        <p:spPr>
          <a:xfrm>
            <a:off x="31897638" y="30532388"/>
            <a:ext cx="506412" cy="126730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54" tIns="216027" rIns="432054" bIns="216027" anchor="ctr"/>
          <a:lstStyle/>
          <a:p>
            <a:pPr algn="ctr">
              <a:defRPr/>
            </a:pPr>
            <a:endParaRPr lang="en-US" sz="9400" b="0"/>
          </a:p>
        </p:txBody>
      </p:sp>
      <p:sp>
        <p:nvSpPr>
          <p:cNvPr id="5" name="Rectangle 9">
            <a:extLst>
              <a:ext uri="{FF2B5EF4-FFF2-40B4-BE49-F238E27FC236}"/>
            </a:extLst>
          </p:cNvPr>
          <p:cNvSpPr/>
          <p:nvPr/>
        </p:nvSpPr>
        <p:spPr>
          <a:xfrm>
            <a:off x="31897638" y="0"/>
            <a:ext cx="506412" cy="305323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54" tIns="216027" rIns="432054" bIns="216027" anchor="ctr"/>
          <a:lstStyle/>
          <a:p>
            <a:pPr algn="ctr">
              <a:defRPr/>
            </a:pPr>
            <a:endParaRPr lang="en-US" sz="9400" b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0202" y="1440183"/>
            <a:ext cx="27543443" cy="28803594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1600" spc="-378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0202" y="30243780"/>
            <a:ext cx="24303038" cy="5760720"/>
          </a:xfrm>
        </p:spPr>
        <p:txBody>
          <a:bodyPr/>
          <a:lstStyle>
            <a:lvl1pPr marL="0" indent="0" algn="l">
              <a:buNone/>
              <a:defRPr b="0" cap="all" spc="567" baseline="0">
                <a:solidFill>
                  <a:schemeClr val="tx2"/>
                </a:solidFill>
                <a:latin typeface="+mj-lt"/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6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D0CBCA70-56AB-4E5B-851C-32D590BE3F9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7001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C36161-E80F-429C-A68F-FAB54B32B1F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6122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92936" y="1730222"/>
            <a:ext cx="7290911" cy="3686460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20203" y="1730222"/>
            <a:ext cx="21332666" cy="3686460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00777-1289-4890-9E1D-40895009AF2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0113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E0933-39D7-4584-9512-C58AE43945E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79520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02" y="9121143"/>
            <a:ext cx="27543443" cy="27223403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41600" b="0" cap="all" spc="-378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2" y="1440186"/>
            <a:ext cx="27543443" cy="6720840"/>
          </a:xfrm>
        </p:spPr>
        <p:txBody>
          <a:bodyPr anchor="b"/>
          <a:lstStyle>
            <a:lvl1pPr marL="0" indent="0">
              <a:buNone/>
              <a:defRPr sz="9500" b="0" cap="all" spc="567" baseline="0">
                <a:solidFill>
                  <a:schemeClr val="tx2"/>
                </a:solidFill>
                <a:latin typeface="+mj-lt"/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396ED-6D99-47F9-9A28-8B50084823E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7126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78722" y="9921243"/>
            <a:ext cx="11665458" cy="28513567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038255" y="9921243"/>
            <a:ext cx="11665458" cy="28513567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F237D-8413-4A35-8829-40F3180158F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32726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7921" y="9908438"/>
            <a:ext cx="11665458" cy="4030501"/>
          </a:xfrm>
        </p:spPr>
        <p:txBody>
          <a:bodyPr anchor="b">
            <a:noAutofit/>
          </a:bodyPr>
          <a:lstStyle>
            <a:lvl1pPr marL="0" indent="0">
              <a:buNone/>
              <a:defRPr sz="8500" b="0" cap="all" spc="472" baseline="0">
                <a:solidFill>
                  <a:schemeClr val="tx1"/>
                </a:solidFill>
                <a:latin typeface="+mj-lt"/>
              </a:defRPr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67921" y="14234006"/>
            <a:ext cx="11665458" cy="2419502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049056" y="9908438"/>
            <a:ext cx="11665458" cy="4030501"/>
          </a:xfrm>
        </p:spPr>
        <p:txBody>
          <a:bodyPr anchor="b">
            <a:noAutofit/>
          </a:bodyPr>
          <a:lstStyle>
            <a:lvl1pPr marL="0" indent="0">
              <a:buNone/>
              <a:defRPr lang="en-US" sz="8500" b="0" kern="1200" cap="all" spc="472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049056" y="14234006"/>
            <a:ext cx="11665458" cy="2419502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E369B-D2C1-45D0-AA40-CEF5D5B3267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4838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929D3-5600-4708-A462-C56AE0EB373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78314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ED96A-D459-46B0-8C4B-2A20E71138C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86594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9083" y="10081260"/>
            <a:ext cx="18114764" cy="28227528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204" y="10081260"/>
            <a:ext cx="10660709" cy="28227528"/>
          </a:xfrm>
        </p:spPr>
        <p:txBody>
          <a:bodyPr>
            <a:normAutofit/>
          </a:bodyPr>
          <a:lstStyle>
            <a:lvl1pPr marL="0" indent="0">
              <a:buNone/>
              <a:defRPr sz="7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4C07D-4DA7-41F9-BB8C-2C737CDA5F0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30034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>
            <a:extLst>
              <a:ext uri="{FF2B5EF4-FFF2-40B4-BE49-F238E27FC236}"/>
            </a:extLst>
          </p:cNvPr>
          <p:cNvSpPr/>
          <p:nvPr/>
        </p:nvSpPr>
        <p:spPr>
          <a:xfrm>
            <a:off x="31897638" y="30532388"/>
            <a:ext cx="506412" cy="126730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54" tIns="216027" rIns="432054" bIns="216027" anchor="ctr"/>
          <a:lstStyle/>
          <a:p>
            <a:pPr algn="ctr">
              <a:defRPr/>
            </a:pPr>
            <a:endParaRPr lang="en-US" sz="9400" b="0"/>
          </a:p>
        </p:txBody>
      </p:sp>
      <p:sp>
        <p:nvSpPr>
          <p:cNvPr id="6" name="Rectangle 9">
            <a:extLst>
              <a:ext uri="{FF2B5EF4-FFF2-40B4-BE49-F238E27FC236}"/>
            </a:extLst>
          </p:cNvPr>
          <p:cNvSpPr/>
          <p:nvPr/>
        </p:nvSpPr>
        <p:spPr>
          <a:xfrm>
            <a:off x="31897638" y="0"/>
            <a:ext cx="506412" cy="3053238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54" tIns="216027" rIns="432054" bIns="216027" anchor="ctr"/>
          <a:lstStyle/>
          <a:p>
            <a:pPr algn="ctr">
              <a:defRPr/>
            </a:pPr>
            <a:endParaRPr lang="en-US" sz="9400" b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2" y="0"/>
            <a:ext cx="31896858" cy="30531816"/>
          </a:xfrm>
          <a:solidFill>
            <a:schemeClr val="bg1">
              <a:lumMod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pPr lvl="0"/>
            <a:r>
              <a:rPr lang="pt-BR" noProof="0"/>
              <a:t>Clique no ícone para adicionar uma imagem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203" y="36004500"/>
            <a:ext cx="28893611" cy="2880360"/>
          </a:xfrm>
        </p:spPr>
        <p:txBody>
          <a:bodyPr/>
          <a:lstStyle>
            <a:lvl1pPr marL="0" indent="0">
              <a:buNone/>
              <a:defRPr sz="7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620203" y="31203900"/>
            <a:ext cx="28893611" cy="4800600"/>
          </a:xfrm>
        </p:spPr>
        <p:txBody>
          <a:bodyPr anchor="t"/>
          <a:lstStyle>
            <a:lvl1pPr>
              <a:defRPr sz="151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7" name="Date Placeholder 4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Footer Placeholder 5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6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517DAF3-3D66-40AB-8FA6-A3BA5827A2E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23881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44000">
              <a:srgbClr val="FFFFFF"/>
            </a:gs>
            <a:gs pos="100000">
              <a:srgbClr val="CACACA"/>
            </a:gs>
          </a:gsLst>
          <a:path path="shape">
            <a:fillToRect l="39999" t="60001" r="60001" b="39999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0838" y="962025"/>
            <a:ext cx="20521612" cy="8640763"/>
          </a:xfrm>
          <a:prstGeom prst="rect">
            <a:avLst/>
          </a:prstGeom>
        </p:spPr>
        <p:txBody>
          <a:bodyPr vert="horz" lIns="432054" tIns="216027" rIns="432054" bIns="216027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620838" y="11041063"/>
            <a:ext cx="27003375" cy="27554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  <a:endParaRPr lang="en-US" altLang="pt-BR" smtClean="0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20838" y="38884225"/>
            <a:ext cx="12150725" cy="1920875"/>
          </a:xfrm>
          <a:prstGeom prst="rect">
            <a:avLst/>
          </a:prstGeom>
        </p:spPr>
        <p:txBody>
          <a:bodyPr vert="horz" lIns="432054" tIns="216027" rIns="432054" bIns="0" rtlCol="0" anchor="b"/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defRPr sz="47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20838" y="40905113"/>
            <a:ext cx="12150725" cy="1787525"/>
          </a:xfrm>
          <a:prstGeom prst="rect">
            <a:avLst/>
          </a:prstGeom>
        </p:spPr>
        <p:txBody>
          <a:bodyPr vert="horz" lIns="432054" tIns="216027" rIns="432054" bIns="216027" rtlCol="0" anchor="t"/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defRPr sz="47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 rot="16200000">
            <a:off x="27342306" y="37581682"/>
            <a:ext cx="8289925" cy="1293812"/>
          </a:xfrm>
          <a:prstGeom prst="rect">
            <a:avLst/>
          </a:prstGeom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1300">
                <a:solidFill>
                  <a:schemeClr val="tx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C57A063-642F-4632-8592-A6A8F3E5AD7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/>
          <p:nvPr/>
        </p:nvSpPr>
        <p:spPr>
          <a:xfrm>
            <a:off x="31897638" y="0"/>
            <a:ext cx="506412" cy="86407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54" tIns="216027" rIns="432054" bIns="216027" anchor="ctr"/>
          <a:lstStyle/>
          <a:p>
            <a:pPr algn="ctr">
              <a:defRPr/>
            </a:pPr>
            <a:endParaRPr lang="en-US" sz="9400" b="0"/>
          </a:p>
        </p:txBody>
      </p:sp>
      <p:sp>
        <p:nvSpPr>
          <p:cNvPr id="8" name="Rectangle 7">
            <a:extLst>
              <a:ext uri="{FF2B5EF4-FFF2-40B4-BE49-F238E27FC236}"/>
            </a:extLst>
          </p:cNvPr>
          <p:cNvSpPr/>
          <p:nvPr/>
        </p:nvSpPr>
        <p:spPr>
          <a:xfrm>
            <a:off x="31897638" y="8640763"/>
            <a:ext cx="506412" cy="345646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54" tIns="216027" rIns="432054" bIns="216027" anchor="ctr"/>
          <a:lstStyle/>
          <a:p>
            <a:pPr algn="ctr">
              <a:defRPr/>
            </a:pPr>
            <a:endParaRPr lang="en-US" sz="9400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8" r:id="rId9"/>
    <p:sldLayoutId id="2147483695" r:id="rId10"/>
    <p:sldLayoutId id="2147483696" r:id="rId11"/>
  </p:sldLayoutIdLst>
  <p:txStyles>
    <p:titleStyle>
      <a:lvl1pPr algn="l" defTabSz="4319588" rtl="0" eaLnBrk="0" fontAlgn="base" hangingPunct="0">
        <a:spcBef>
          <a:spcPct val="0"/>
        </a:spcBef>
        <a:spcAft>
          <a:spcPct val="0"/>
        </a:spcAft>
        <a:defRPr sz="17000" kern="1200" cap="all" spc="-284">
          <a:solidFill>
            <a:schemeClr val="tx2"/>
          </a:solidFill>
          <a:latin typeface="+mj-lt"/>
          <a:ea typeface="+mj-ea"/>
          <a:cs typeface="+mj-cs"/>
        </a:defRPr>
      </a:lvl1pPr>
      <a:lvl2pPr algn="l" defTabSz="4319588" rtl="0" eaLnBrk="0" fontAlgn="base" hangingPunct="0">
        <a:spcBef>
          <a:spcPct val="0"/>
        </a:spcBef>
        <a:spcAft>
          <a:spcPct val="0"/>
        </a:spcAft>
        <a:defRPr sz="17000">
          <a:solidFill>
            <a:schemeClr val="tx2"/>
          </a:solidFill>
          <a:latin typeface="Arial Black" pitchFamily="34" charset="0"/>
        </a:defRPr>
      </a:lvl2pPr>
      <a:lvl3pPr algn="l" defTabSz="4319588" rtl="0" eaLnBrk="0" fontAlgn="base" hangingPunct="0">
        <a:spcBef>
          <a:spcPct val="0"/>
        </a:spcBef>
        <a:spcAft>
          <a:spcPct val="0"/>
        </a:spcAft>
        <a:defRPr sz="17000">
          <a:solidFill>
            <a:schemeClr val="tx2"/>
          </a:solidFill>
          <a:latin typeface="Arial Black" pitchFamily="34" charset="0"/>
        </a:defRPr>
      </a:lvl3pPr>
      <a:lvl4pPr algn="l" defTabSz="4319588" rtl="0" eaLnBrk="0" fontAlgn="base" hangingPunct="0">
        <a:spcBef>
          <a:spcPct val="0"/>
        </a:spcBef>
        <a:spcAft>
          <a:spcPct val="0"/>
        </a:spcAft>
        <a:defRPr sz="17000">
          <a:solidFill>
            <a:schemeClr val="tx2"/>
          </a:solidFill>
          <a:latin typeface="Arial Black" pitchFamily="34" charset="0"/>
        </a:defRPr>
      </a:lvl4pPr>
      <a:lvl5pPr algn="l" defTabSz="4319588" rtl="0" eaLnBrk="0" fontAlgn="base" hangingPunct="0">
        <a:spcBef>
          <a:spcPct val="0"/>
        </a:spcBef>
        <a:spcAft>
          <a:spcPct val="0"/>
        </a:spcAft>
        <a:defRPr sz="17000">
          <a:solidFill>
            <a:schemeClr val="tx2"/>
          </a:solidFill>
          <a:latin typeface="Arial Black" pitchFamily="34" charset="0"/>
        </a:defRPr>
      </a:lvl5pPr>
      <a:lvl6pPr marL="457200" algn="l" defTabSz="4319588" rtl="0" fontAlgn="base">
        <a:spcBef>
          <a:spcPct val="0"/>
        </a:spcBef>
        <a:spcAft>
          <a:spcPct val="0"/>
        </a:spcAft>
        <a:defRPr sz="17000">
          <a:solidFill>
            <a:schemeClr val="tx2"/>
          </a:solidFill>
          <a:latin typeface="Arial Black" pitchFamily="34" charset="0"/>
        </a:defRPr>
      </a:lvl6pPr>
      <a:lvl7pPr marL="914400" algn="l" defTabSz="4319588" rtl="0" fontAlgn="base">
        <a:spcBef>
          <a:spcPct val="0"/>
        </a:spcBef>
        <a:spcAft>
          <a:spcPct val="0"/>
        </a:spcAft>
        <a:defRPr sz="17000">
          <a:solidFill>
            <a:schemeClr val="tx2"/>
          </a:solidFill>
          <a:latin typeface="Arial Black" pitchFamily="34" charset="0"/>
        </a:defRPr>
      </a:lvl7pPr>
      <a:lvl8pPr marL="1371600" algn="l" defTabSz="4319588" rtl="0" fontAlgn="base">
        <a:spcBef>
          <a:spcPct val="0"/>
        </a:spcBef>
        <a:spcAft>
          <a:spcPct val="0"/>
        </a:spcAft>
        <a:defRPr sz="17000">
          <a:solidFill>
            <a:schemeClr val="tx2"/>
          </a:solidFill>
          <a:latin typeface="Arial Black" pitchFamily="34" charset="0"/>
        </a:defRPr>
      </a:lvl8pPr>
      <a:lvl9pPr marL="1828800" algn="l" defTabSz="4319588" rtl="0" fontAlgn="base">
        <a:spcBef>
          <a:spcPct val="0"/>
        </a:spcBef>
        <a:spcAft>
          <a:spcPct val="0"/>
        </a:spcAft>
        <a:defRPr sz="17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defTabSz="4319588" rtl="0" eaLnBrk="0" fontAlgn="base" hangingPunct="0">
        <a:spcBef>
          <a:spcPct val="20000"/>
        </a:spcBef>
        <a:spcAft>
          <a:spcPts val="2838"/>
        </a:spcAft>
        <a:buFont typeface="Arial" pitchFamily="34" charset="0"/>
        <a:defRPr sz="95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159000" indent="-863600" algn="l" defTabSz="4319588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79500" algn="l" defTabSz="4319588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7559675" indent="-1079500" algn="l" defTabSz="4319588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0263" indent="-1079500" algn="l" defTabSz="4319588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8"/>
          <p:cNvSpPr>
            <a:spLocks noChangeArrowheads="1"/>
          </p:cNvSpPr>
          <p:nvPr/>
        </p:nvSpPr>
        <p:spPr bwMode="auto">
          <a:xfrm>
            <a:off x="17030700" y="11731625"/>
            <a:ext cx="12457113" cy="1695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2054" tIns="216027" rIns="432054" bIns="216027"/>
          <a:lstStyle/>
          <a:p>
            <a:pPr defTabSz="4321175">
              <a:spcBef>
                <a:spcPct val="20000"/>
              </a:spcBef>
            </a:pPr>
            <a:endParaRPr lang="it-IT" altLang="pt-BR"/>
          </a:p>
          <a:p>
            <a:pPr defTabSz="4321175">
              <a:spcBef>
                <a:spcPct val="20000"/>
              </a:spcBef>
            </a:pPr>
            <a:endParaRPr lang="pt-BR" altLang="pt-BR" sz="3600" b="0"/>
          </a:p>
        </p:txBody>
      </p:sp>
      <p:sp>
        <p:nvSpPr>
          <p:cNvPr id="4099" name="Rectangle 18"/>
          <p:cNvSpPr>
            <a:spLocks noChangeArrowheads="1"/>
          </p:cNvSpPr>
          <p:nvPr/>
        </p:nvSpPr>
        <p:spPr bwMode="auto">
          <a:xfrm>
            <a:off x="1084263" y="7905750"/>
            <a:ext cx="14579600" cy="5048250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32054" tIns="216027" rIns="432054" bIns="216027"/>
          <a:lstStyle/>
          <a:p>
            <a:pPr defTabSz="4321175">
              <a:lnSpc>
                <a:spcPct val="90000"/>
              </a:lnSpc>
              <a:spcBef>
                <a:spcPct val="20000"/>
              </a:spcBef>
            </a:pPr>
            <a:r>
              <a:rPr lang="pt-BR" altLang="pt-BR"/>
              <a:t>INTRODUÇÃO E JUSTIFICATIVA</a:t>
            </a:r>
          </a:p>
          <a:p>
            <a:pPr defTabSz="4321175">
              <a:lnSpc>
                <a:spcPct val="90000"/>
              </a:lnSpc>
              <a:spcBef>
                <a:spcPct val="20000"/>
              </a:spcBef>
            </a:pPr>
            <a:endParaRPr lang="pt-BR" altLang="pt-BR"/>
          </a:p>
          <a:p>
            <a:pPr defTabSz="4321175">
              <a:lnSpc>
                <a:spcPct val="90000"/>
              </a:lnSpc>
              <a:spcBef>
                <a:spcPct val="20000"/>
              </a:spcBef>
            </a:pPr>
            <a:endParaRPr lang="pt-BR" altLang="pt-BR"/>
          </a:p>
          <a:p>
            <a:pPr defTabSz="4321175">
              <a:lnSpc>
                <a:spcPct val="90000"/>
              </a:lnSpc>
              <a:spcBef>
                <a:spcPct val="20000"/>
              </a:spcBef>
            </a:pPr>
            <a:endParaRPr lang="pt-BR" altLang="pt-BR"/>
          </a:p>
          <a:p>
            <a:pPr defTabSz="4321175">
              <a:lnSpc>
                <a:spcPct val="90000"/>
              </a:lnSpc>
              <a:spcBef>
                <a:spcPct val="20000"/>
              </a:spcBef>
            </a:pPr>
            <a:endParaRPr lang="pt-BR" altLang="pt-BR"/>
          </a:p>
          <a:p>
            <a:pPr defTabSz="4321175">
              <a:lnSpc>
                <a:spcPct val="90000"/>
              </a:lnSpc>
              <a:spcBef>
                <a:spcPct val="20000"/>
              </a:spcBef>
            </a:pPr>
            <a:endParaRPr lang="pt-BR" altLang="pt-BR"/>
          </a:p>
          <a:p>
            <a:pPr defTabSz="4321175">
              <a:lnSpc>
                <a:spcPct val="90000"/>
              </a:lnSpc>
              <a:spcBef>
                <a:spcPct val="20000"/>
              </a:spcBef>
            </a:pPr>
            <a:endParaRPr lang="pt-BR" altLang="pt-BR"/>
          </a:p>
          <a:p>
            <a:pPr defTabSz="4321175">
              <a:lnSpc>
                <a:spcPct val="90000"/>
              </a:lnSpc>
              <a:spcBef>
                <a:spcPct val="20000"/>
              </a:spcBef>
            </a:pPr>
            <a:endParaRPr lang="pt-BR" altLang="pt-BR"/>
          </a:p>
        </p:txBody>
      </p:sp>
      <p:sp>
        <p:nvSpPr>
          <p:cNvPr id="4100" name="Rectangle 80"/>
          <p:cNvSpPr>
            <a:spLocks noChangeArrowheads="1"/>
          </p:cNvSpPr>
          <p:nvPr/>
        </p:nvSpPr>
        <p:spPr bwMode="auto">
          <a:xfrm>
            <a:off x="16732250" y="21270913"/>
            <a:ext cx="14579600" cy="15328900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32054" tIns="216027" rIns="432054" bIns="216027"/>
          <a:lstStyle/>
          <a:p>
            <a:pPr defTabSz="4321175">
              <a:spcBef>
                <a:spcPct val="20000"/>
              </a:spcBef>
            </a:pPr>
            <a:r>
              <a:rPr lang="it-IT" altLang="pt-BR"/>
              <a:t>RESULTADOS E CONCLUSÕES</a:t>
            </a:r>
          </a:p>
          <a:p>
            <a:pPr algn="just" defTabSz="4321175">
              <a:spcBef>
                <a:spcPct val="20000"/>
              </a:spcBef>
            </a:pPr>
            <a:endParaRPr lang="it-IT" altLang="pt-BR" sz="3600" b="0"/>
          </a:p>
        </p:txBody>
      </p:sp>
      <p:sp>
        <p:nvSpPr>
          <p:cNvPr id="4101" name="Rectangle 162"/>
          <p:cNvSpPr>
            <a:spLocks noChangeArrowheads="1"/>
          </p:cNvSpPr>
          <p:nvPr/>
        </p:nvSpPr>
        <p:spPr bwMode="auto">
          <a:xfrm>
            <a:off x="16732250" y="37185600"/>
            <a:ext cx="14579600" cy="490537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32054" tIns="216027" rIns="432054" bIns="216027"/>
          <a:lstStyle/>
          <a:p>
            <a:pPr>
              <a:defRPr/>
            </a:pPr>
            <a:r>
              <a:rPr lang="it-IT" altLang="pt-BR" dirty="0" smtClean="0"/>
              <a:t>REFERÊNCIAS </a:t>
            </a:r>
            <a:r>
              <a:rPr lang="it-IT" altLang="pt-BR" sz="3200" b="0" dirty="0" smtClean="0">
                <a:solidFill>
                  <a:srgbClr val="339933"/>
                </a:solidFill>
                <a:latin typeface="+mn-lt"/>
                <a:cs typeface="+mn-cs"/>
              </a:rPr>
              <a:t>(Quando tiver)</a:t>
            </a:r>
            <a:endParaRPr lang="it-IT" altLang="pt-BR" sz="3200" b="0" dirty="0">
              <a:solidFill>
                <a:srgbClr val="339933"/>
              </a:solidFill>
              <a:latin typeface="+mn-lt"/>
              <a:cs typeface="+mn-cs"/>
            </a:endParaRPr>
          </a:p>
          <a:p>
            <a:pPr>
              <a:spcBef>
                <a:spcPct val="20000"/>
              </a:spcBef>
            </a:pPr>
            <a:endParaRPr lang="it-IT" altLang="pt-BR" dirty="0"/>
          </a:p>
          <a:p>
            <a:pPr>
              <a:spcBef>
                <a:spcPct val="20000"/>
              </a:spcBef>
            </a:pPr>
            <a:endParaRPr lang="it-IT" altLang="pt-BR" dirty="0"/>
          </a:p>
          <a:p>
            <a:pPr algn="just"/>
            <a:r>
              <a:rPr lang="pt-BR" altLang="pt-BR" sz="3600" b="0" dirty="0"/>
              <a:t> </a:t>
            </a:r>
          </a:p>
          <a:p>
            <a:endParaRPr lang="pt-BR" altLang="pt-BR" sz="3600" b="0" dirty="0"/>
          </a:p>
        </p:txBody>
      </p:sp>
      <p:sp>
        <p:nvSpPr>
          <p:cNvPr id="4102" name="Text Box 215"/>
          <p:cNvSpPr txBox="1">
            <a:spLocks noChangeArrowheads="1"/>
          </p:cNvSpPr>
          <p:nvPr/>
        </p:nvSpPr>
        <p:spPr bwMode="auto">
          <a:xfrm>
            <a:off x="2441575" y="4783138"/>
            <a:ext cx="27493913" cy="2646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321175" eaLnBrk="0" hangingPunct="0"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4321175" eaLnBrk="0" hangingPunct="0"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321175" eaLnBrk="0" hangingPunct="0"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321175" eaLnBrk="0" hangingPunct="0"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321175" eaLnBrk="0" hangingPunct="0"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48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pt-BR" altLang="pt-BR" sz="4000" b="0" u="sng" dirty="0" smtClean="0"/>
              <a:t>Henrique </a:t>
            </a:r>
            <a:r>
              <a:rPr lang="pt-BR" altLang="pt-BR" sz="4000" b="0" u="sng" dirty="0" err="1" smtClean="0"/>
              <a:t>Bassan</a:t>
            </a:r>
            <a:r>
              <a:rPr lang="pt-BR" altLang="pt-BR" sz="4000" b="0" u="sng" dirty="0" smtClean="0"/>
              <a:t> Fontes</a:t>
            </a:r>
            <a:r>
              <a:rPr lang="pt-BR" altLang="pt-BR" sz="4000" b="0" dirty="0" smtClean="0"/>
              <a:t>, José </a:t>
            </a:r>
            <a:r>
              <a:rPr lang="pt-BR" altLang="pt-BR" sz="4000" b="0" dirty="0"/>
              <a:t>Francisco </a:t>
            </a:r>
            <a:r>
              <a:rPr lang="pt-BR" altLang="pt-BR" sz="4000" b="0" dirty="0" smtClean="0"/>
              <a:t>de Tal </a:t>
            </a:r>
            <a:r>
              <a:rPr lang="pt-BR" altLang="pt-BR" sz="4000" b="0" dirty="0"/>
              <a:t>(Orientador), Amada Souza </a:t>
            </a:r>
            <a:r>
              <a:rPr lang="pt-BR" altLang="pt-BR" sz="4000" b="0" dirty="0" smtClean="0"/>
              <a:t>de Tal, </a:t>
            </a:r>
            <a:r>
              <a:rPr lang="pt-BR" altLang="pt-BR" sz="4000" b="0" dirty="0"/>
              <a:t>Josefa Inês Soares... </a:t>
            </a:r>
          </a:p>
          <a:p>
            <a:pPr algn="ctr" eaLnBrk="1" hangingPunct="1">
              <a:spcBef>
                <a:spcPct val="50000"/>
              </a:spcBef>
            </a:pPr>
            <a:r>
              <a:rPr lang="pt-BR" altLang="pt-BR" sz="4000" b="0" dirty="0"/>
              <a:t>Escola Estadual Carlos Chagas Filho, Avenida </a:t>
            </a:r>
            <a:r>
              <a:rPr lang="pt-BR" altLang="pt-BR" sz="4000" b="0" dirty="0" err="1"/>
              <a:t>Tibiriça</a:t>
            </a:r>
            <a:r>
              <a:rPr lang="pt-BR" altLang="pt-BR" sz="4000" b="0" dirty="0"/>
              <a:t>, 320 - Santa Maria, RS</a:t>
            </a:r>
          </a:p>
          <a:p>
            <a:pPr algn="ctr" eaLnBrk="1" hangingPunct="1">
              <a:spcBef>
                <a:spcPct val="50000"/>
              </a:spcBef>
            </a:pPr>
            <a:r>
              <a:rPr lang="pt-BR" altLang="pt-BR" sz="4400" dirty="0" err="1"/>
              <a:t>EixoTemático</a:t>
            </a:r>
            <a:r>
              <a:rPr lang="pt-BR" altLang="pt-BR" sz="4400" dirty="0"/>
              <a:t>: </a:t>
            </a:r>
            <a:r>
              <a:rPr lang="pt-BR" sz="4400" dirty="0">
                <a:solidFill>
                  <a:srgbClr val="000000"/>
                </a:solidFill>
                <a:ea typeface="Noto Sans CJK SC Regular"/>
                <a:cs typeface="Noto Sans CJK SC Regular"/>
              </a:rPr>
              <a:t>Ciências da Natureza e suas Tecnologias</a:t>
            </a:r>
            <a:endParaRPr lang="pt-BR" altLang="pt-BR" sz="4400" dirty="0"/>
          </a:p>
        </p:txBody>
      </p:sp>
      <p:sp>
        <p:nvSpPr>
          <p:cNvPr id="4103" name="Rectangle 18"/>
          <p:cNvSpPr>
            <a:spLocks noChangeArrowheads="1"/>
          </p:cNvSpPr>
          <p:nvPr/>
        </p:nvSpPr>
        <p:spPr bwMode="auto">
          <a:xfrm>
            <a:off x="1069975" y="13481050"/>
            <a:ext cx="14579600" cy="4756150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32054" tIns="216027" rIns="432054" bIns="216027"/>
          <a:lstStyle/>
          <a:p>
            <a:pPr defTabSz="4321175">
              <a:lnSpc>
                <a:spcPct val="90000"/>
              </a:lnSpc>
              <a:spcBef>
                <a:spcPct val="20000"/>
              </a:spcBef>
            </a:pPr>
            <a:r>
              <a:rPr lang="it-IT" altLang="pt-BR"/>
              <a:t>OBJETIVOS</a:t>
            </a:r>
          </a:p>
          <a:p>
            <a:pPr defTabSz="4321175">
              <a:lnSpc>
                <a:spcPct val="90000"/>
              </a:lnSpc>
              <a:spcBef>
                <a:spcPct val="20000"/>
              </a:spcBef>
            </a:pPr>
            <a:endParaRPr lang="it-IT" altLang="pt-BR"/>
          </a:p>
          <a:p>
            <a:pPr defTabSz="4321175">
              <a:lnSpc>
                <a:spcPct val="90000"/>
              </a:lnSpc>
              <a:spcBef>
                <a:spcPct val="20000"/>
              </a:spcBef>
              <a:buFontTx/>
              <a:buChar char="-"/>
            </a:pPr>
            <a:endParaRPr lang="it-IT" altLang="pt-BR"/>
          </a:p>
          <a:p>
            <a:pPr defTabSz="4321175">
              <a:lnSpc>
                <a:spcPct val="90000"/>
              </a:lnSpc>
              <a:spcBef>
                <a:spcPct val="20000"/>
              </a:spcBef>
            </a:pPr>
            <a:endParaRPr lang="it-IT" altLang="pt-BR"/>
          </a:p>
          <a:p>
            <a:pPr defTabSz="4321175">
              <a:lnSpc>
                <a:spcPct val="90000"/>
              </a:lnSpc>
              <a:spcBef>
                <a:spcPct val="20000"/>
              </a:spcBef>
            </a:pPr>
            <a:endParaRPr lang="it-IT" altLang="pt-BR"/>
          </a:p>
          <a:p>
            <a:pPr defTabSz="4321175">
              <a:lnSpc>
                <a:spcPct val="90000"/>
              </a:lnSpc>
              <a:spcBef>
                <a:spcPct val="20000"/>
              </a:spcBef>
            </a:pPr>
            <a:endParaRPr lang="it-IT" altLang="pt-BR"/>
          </a:p>
          <a:p>
            <a:pPr defTabSz="4321175">
              <a:lnSpc>
                <a:spcPct val="90000"/>
              </a:lnSpc>
              <a:spcBef>
                <a:spcPct val="20000"/>
              </a:spcBef>
            </a:pPr>
            <a:endParaRPr lang="it-IT" altLang="pt-BR"/>
          </a:p>
          <a:p>
            <a:pPr algn="just" defTabSz="4321175">
              <a:lnSpc>
                <a:spcPct val="90000"/>
              </a:lnSpc>
              <a:spcBef>
                <a:spcPct val="20000"/>
              </a:spcBef>
            </a:pPr>
            <a:endParaRPr lang="it-IT" altLang="pt-BR" sz="3600"/>
          </a:p>
        </p:txBody>
      </p:sp>
      <p:sp>
        <p:nvSpPr>
          <p:cNvPr id="4104" name="Rectangle 18"/>
          <p:cNvSpPr>
            <a:spLocks noChangeArrowheads="1"/>
          </p:cNvSpPr>
          <p:nvPr/>
        </p:nvSpPr>
        <p:spPr bwMode="auto">
          <a:xfrm>
            <a:off x="1066800" y="18792825"/>
            <a:ext cx="14579600" cy="9509125"/>
          </a:xfrm>
          <a:prstGeom prst="rect">
            <a:avLst/>
          </a:prstGeom>
          <a:noFill/>
          <a:ln w="9525">
            <a:solidFill>
              <a:srgbClr val="00B0F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432054" tIns="216027" rIns="432054" bIns="216027"/>
          <a:lstStyle/>
          <a:p>
            <a:pPr defTabSz="4321175">
              <a:spcBef>
                <a:spcPct val="20000"/>
              </a:spcBef>
            </a:pPr>
            <a:r>
              <a:rPr lang="it-IT" altLang="pt-BR"/>
              <a:t>METODOLOGIA</a:t>
            </a:r>
          </a:p>
          <a:p>
            <a:pPr defTabSz="4321175">
              <a:spcBef>
                <a:spcPct val="20000"/>
              </a:spcBef>
            </a:pPr>
            <a:endParaRPr lang="it-IT" altLang="pt-BR"/>
          </a:p>
          <a:p>
            <a:pPr defTabSz="4321175">
              <a:spcBef>
                <a:spcPct val="20000"/>
              </a:spcBef>
            </a:pPr>
            <a:endParaRPr lang="it-IT" altLang="pt-BR"/>
          </a:p>
          <a:p>
            <a:pPr defTabSz="4321175">
              <a:spcBef>
                <a:spcPct val="20000"/>
              </a:spcBef>
            </a:pPr>
            <a:endParaRPr lang="it-IT" altLang="pt-BR"/>
          </a:p>
        </p:txBody>
      </p:sp>
      <p:sp>
        <p:nvSpPr>
          <p:cNvPr id="5" name="Retângulo 4">
            <a:extLst>
              <a:ext uri="{FF2B5EF4-FFF2-40B4-BE49-F238E27FC236}"/>
            </a:extLst>
          </p:cNvPr>
          <p:cNvSpPr/>
          <p:nvPr/>
        </p:nvSpPr>
        <p:spPr>
          <a:xfrm>
            <a:off x="16731666" y="7905719"/>
            <a:ext cx="14580000" cy="12790181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7200" b="0" dirty="0">
                <a:ln>
                  <a:solidFill>
                    <a:schemeClr val="tx1"/>
                  </a:solidFill>
                </a:ln>
                <a:solidFill>
                  <a:srgbClr val="66FF66"/>
                </a:solidFill>
              </a:rPr>
              <a:t>ESPAÇO PARA IMAGENS</a:t>
            </a:r>
          </a:p>
          <a:p>
            <a:pPr algn="ctr">
              <a:defRPr/>
            </a:pPr>
            <a:r>
              <a:rPr lang="pt-BR" sz="3200" b="0" dirty="0">
                <a:solidFill>
                  <a:srgbClr val="339933"/>
                </a:solidFill>
              </a:rPr>
              <a:t>(OPCIONAL)</a:t>
            </a:r>
          </a:p>
        </p:txBody>
      </p:sp>
      <p:sp>
        <p:nvSpPr>
          <p:cNvPr id="2" name="Retângulo 1">
            <a:extLst>
              <a:ext uri="{FF2B5EF4-FFF2-40B4-BE49-F238E27FC236}"/>
            </a:extLst>
          </p:cNvPr>
          <p:cNvSpPr/>
          <p:nvPr/>
        </p:nvSpPr>
        <p:spPr>
          <a:xfrm>
            <a:off x="7567613" y="1225550"/>
            <a:ext cx="18084800" cy="34639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pt-BR" sz="6000" dirty="0"/>
              <a:t>TÍTULO </a:t>
            </a:r>
          </a:p>
          <a:p>
            <a:pPr algn="ctr">
              <a:defRPr/>
            </a:pPr>
            <a:r>
              <a:rPr lang="pt-BR" sz="2400" b="0" dirty="0">
                <a:solidFill>
                  <a:srgbClr val="339933"/>
                </a:solidFill>
              </a:rPr>
              <a:t>(Ajustar o tamanho da Fonte conforme a necessidade)</a:t>
            </a:r>
          </a:p>
        </p:txBody>
      </p:sp>
      <p:sp>
        <p:nvSpPr>
          <p:cNvPr id="3" name="Retângulo 4">
            <a:extLst>
              <a:ext uri="{FF2B5EF4-FFF2-40B4-BE49-F238E27FC236}"/>
            </a:extLst>
          </p:cNvPr>
          <p:cNvSpPr/>
          <p:nvPr/>
        </p:nvSpPr>
        <p:spPr>
          <a:xfrm>
            <a:off x="1066651" y="28849281"/>
            <a:ext cx="14580000" cy="13241693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6000" b="0" dirty="0">
                <a:ln>
                  <a:solidFill>
                    <a:schemeClr val="tx1"/>
                  </a:solidFill>
                </a:ln>
                <a:solidFill>
                  <a:srgbClr val="66FF66"/>
                </a:solidFill>
              </a:rPr>
              <a:t>ESPAÇO PARA IMAGENS</a:t>
            </a:r>
          </a:p>
          <a:p>
            <a:pPr algn="ctr">
              <a:defRPr/>
            </a:pPr>
            <a:r>
              <a:rPr lang="pt-BR" sz="3200" b="0" dirty="0">
                <a:solidFill>
                  <a:srgbClr val="339933"/>
                </a:solidFill>
              </a:rPr>
              <a:t>(OPCIONAL)</a:t>
            </a:r>
          </a:p>
          <a:p>
            <a:pPr algn="ctr">
              <a:defRPr/>
            </a:pPr>
            <a:endParaRPr lang="pt-BR" sz="2800" b="0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" name="Rectangle 162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26363095" y="1262950"/>
            <a:ext cx="4948571" cy="2830397"/>
          </a:xfrm>
          <a:prstGeom prst="rect">
            <a:avLst/>
          </a:prstGeom>
          <a:noFill/>
          <a:ln>
            <a:noFill/>
          </a:ln>
        </p:spPr>
        <p:txBody>
          <a:bodyPr lIns="432054" tIns="216027" rIns="432054" bIns="216027" anchor="ctr"/>
          <a:lstStyle/>
          <a:p>
            <a:pPr algn="ctr">
              <a:spcBef>
                <a:spcPct val="20000"/>
              </a:spcBef>
              <a:defRPr/>
            </a:pPr>
            <a:r>
              <a:rPr lang="it-IT" sz="4000" dirty="0">
                <a:latin typeface="Arial" charset="0"/>
                <a:cs typeface="+mn-cs"/>
              </a:rPr>
              <a:t>LOGOTIPO DA ESCOLA</a:t>
            </a:r>
          </a:p>
          <a:p>
            <a:pPr algn="ctr">
              <a:spcBef>
                <a:spcPct val="20000"/>
              </a:spcBef>
              <a:defRPr/>
            </a:pPr>
            <a:r>
              <a:rPr lang="it-IT" sz="4000" dirty="0">
                <a:latin typeface="Arial" charset="0"/>
                <a:cs typeface="+mn-cs"/>
              </a:rPr>
              <a:t> (OPCIONAL)</a:t>
            </a:r>
            <a:r>
              <a:rPr lang="pt-BR" sz="3600" b="0" dirty="0">
                <a:latin typeface="Arial" charset="0"/>
                <a:cs typeface="+mn-cs"/>
              </a:rPr>
              <a:t> </a:t>
            </a:r>
          </a:p>
        </p:txBody>
      </p:sp>
      <p:sp>
        <p:nvSpPr>
          <p:cNvPr id="4110" name="Retângulo 5"/>
          <p:cNvSpPr>
            <a:spLocks noChangeArrowheads="1"/>
          </p:cNvSpPr>
          <p:nvPr/>
        </p:nvSpPr>
        <p:spPr bwMode="auto">
          <a:xfrm>
            <a:off x="6470650" y="23368000"/>
            <a:ext cx="19615150" cy="6761163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pt-BR" dirty="0">
                <a:solidFill>
                  <a:srgbClr val="00B050"/>
                </a:solidFill>
              </a:rPr>
              <a:t>OBS: </a:t>
            </a:r>
            <a:r>
              <a:rPr lang="pt-BR" b="0" dirty="0">
                <a:solidFill>
                  <a:srgbClr val="00B050"/>
                </a:solidFill>
              </a:rPr>
              <a:t>Estes espaços são </a:t>
            </a:r>
            <a:r>
              <a:rPr lang="pt-BR" b="0" dirty="0" smtClean="0">
                <a:solidFill>
                  <a:srgbClr val="00B050"/>
                </a:solidFill>
              </a:rPr>
              <a:t>sugestões</a:t>
            </a:r>
            <a:r>
              <a:rPr lang="pt-BR" b="0" dirty="0">
                <a:solidFill>
                  <a:srgbClr val="00B050"/>
                </a:solidFill>
              </a:rPr>
              <a:t>, pois eles deverão ser ajustados ao conteúdo do seu banner, com ou sem a moldura da caixa de texto, com ou sem imagens.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pt-BR" dirty="0">
              <a:solidFill>
                <a:srgbClr val="00B050"/>
              </a:solidFill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pt-BR" dirty="0">
                <a:solidFill>
                  <a:srgbClr val="00B050"/>
                </a:solidFill>
              </a:rPr>
              <a:t>Por razões técnicas de impressão pedimos que evitem usar preenchimento de plano de fundo nos quadros e na página.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pt-BR" dirty="0">
              <a:solidFill>
                <a:srgbClr val="00B050"/>
              </a:solidFill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pt-BR" dirty="0">
                <a:solidFill>
                  <a:srgbClr val="77933C"/>
                </a:solidFill>
              </a:rPr>
              <a:t>EXCLUAM TODOS OS QUADROS e INFORMATIVOS EM VERDE.</a:t>
            </a:r>
            <a:endParaRPr lang="pt-BR" dirty="0">
              <a:solidFill>
                <a:srgbClr val="00B050"/>
              </a:solidFill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pt-BR" dirty="0">
              <a:solidFill>
                <a:srgbClr val="C3D69B"/>
              </a:solidFill>
            </a:endParaRPr>
          </a:p>
        </p:txBody>
      </p:sp>
      <p:sp>
        <p:nvSpPr>
          <p:cNvPr id="4111" name="Retângulo 6"/>
          <p:cNvSpPr>
            <a:spLocks noChangeArrowheads="1"/>
          </p:cNvSpPr>
          <p:nvPr/>
        </p:nvSpPr>
        <p:spPr bwMode="auto">
          <a:xfrm>
            <a:off x="6173788" y="9217025"/>
            <a:ext cx="21116925" cy="120015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pt-BR" sz="3600">
                <a:solidFill>
                  <a:srgbClr val="00B050"/>
                </a:solidFill>
              </a:rPr>
              <a:t>Importante: </a:t>
            </a:r>
            <a:r>
              <a:rPr lang="pt-BR" sz="3600" b="0">
                <a:solidFill>
                  <a:srgbClr val="00B050"/>
                </a:solidFill>
              </a:rPr>
              <a:t>O nome do(a) Apresentador(a) deverá ser sublinhado e figurar em primeiro. </a:t>
            </a:r>
          </a:p>
          <a:p>
            <a:pPr eaLnBrk="0" hangingPunct="0"/>
            <a:r>
              <a:rPr lang="pt-BR" sz="3600" b="0">
                <a:solidFill>
                  <a:srgbClr val="00B050"/>
                </a:solidFill>
              </a:rPr>
              <a:t>O nome do(a) Professor(a) designar com a palavra “Orientador(a)” e se houver “Co-orientador(a)”</a:t>
            </a:r>
            <a:endParaRPr lang="pt-BR" b="0">
              <a:solidFill>
                <a:srgbClr val="00B050"/>
              </a:solidFill>
            </a:endParaRPr>
          </a:p>
        </p:txBody>
      </p:sp>
      <p:pic>
        <p:nvPicPr>
          <p:cNvPr id="4112" name="Imagem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1101725"/>
            <a:ext cx="8396622" cy="28192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cial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senc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1062</TotalTime>
  <Words>184</Words>
  <Application>Microsoft Office PowerPoint</Application>
  <PresentationFormat>Personalizar</PresentationFormat>
  <Paragraphs>38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Essencial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Fagonde</dc:creator>
  <cp:lastModifiedBy>user</cp:lastModifiedBy>
  <cp:revision>122</cp:revision>
  <cp:lastPrinted>2022-06-10T19:57:59Z</cp:lastPrinted>
  <dcterms:created xsi:type="dcterms:W3CDTF">2005-08-05T19:19:52Z</dcterms:created>
  <dcterms:modified xsi:type="dcterms:W3CDTF">2025-07-08T19:38:40Z</dcterms:modified>
</cp:coreProperties>
</file>