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embedTrueTypeFonts="1" saveSubsetFonts="1" strictFirstAndLastChars="0">
  <p:sldMasterIdLst>
    <p:sldMasterId id="2147483648" r:id="rId1"/>
  </p:sldMasterIdLst>
  <p:sldIdLst>
    <p:sldId id="256" r:id="rId3"/>
  </p:sldIdLst>
  <p:sldSz cx="32404050" cy="43205400"/>
  <p:notesSz cx="32404050" cy="43205400"/>
  <p:defaultTextStyle>
    <a:defPPr marR="0" lvl="0" algn="l">
      <a:lnSpc>
        <a:spcPct val="100000"/>
      </a:lnSpc>
      <a:spcBef>
        <a:spcPts val="0"/>
      </a:spcBef>
      <a:spcAft>
        <a:spcPts val="0"/>
      </a:spcAft>
    </a:defPPr>
    <a:lvl1pPr marR="0" lv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Slide de título" preserve="0" showMasterPhAnim="0" showMasterSp="0" type="title" userDrawn="1">
  <p:cSld name="TITL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ctrTitle"/>
          </p:nvPr>
        </p:nvSpPr>
        <p:spPr bwMode="auto">
          <a:xfrm>
            <a:off x="1620202" y="1440183"/>
            <a:ext cx="27543443" cy="28803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160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9" name="Google Shape;19;p3"/>
          <p:cNvSpPr txBox="1"/>
          <p:nvPr>
            <p:ph type="subTitle" idx="1"/>
          </p:nvPr>
        </p:nvSpPr>
        <p:spPr bwMode="auto">
          <a:xfrm>
            <a:off x="1620202" y="30243780"/>
            <a:ext cx="24303038" cy="57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9500"/>
              <a:buNone/>
              <a:defRPr b="0" cap="none">
                <a:solidFill>
                  <a:schemeClr val="dk2"/>
                </a:solidFill>
                <a:latin typeface="Arial Black"/>
                <a:ea typeface="Arial Black"/>
                <a:cs typeface="Arial Black"/>
              </a:defRPr>
            </a:lvl1pPr>
            <a:lvl2pPr lvl="1" algn="ctr">
              <a:spcBef>
                <a:spcPts val="2838"/>
              </a:spcBef>
              <a:spcAft>
                <a:spcPts val="0"/>
              </a:spcAft>
              <a:buSzPts val="95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700"/>
              </a:spcBef>
              <a:spcAft>
                <a:spcPts val="0"/>
              </a:spcAft>
              <a:buSzPts val="85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700"/>
              </a:spcBef>
              <a:spcAft>
                <a:spcPts val="0"/>
              </a:spcAft>
              <a:buSzPts val="8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700"/>
              </a:spcBef>
              <a:spcAft>
                <a:spcPts val="0"/>
              </a:spcAft>
              <a:buSzPts val="8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520"/>
              </a:spcBef>
              <a:spcAft>
                <a:spcPts val="0"/>
              </a:spcAft>
              <a:buSzPts val="76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520"/>
              </a:spcBef>
              <a:spcAft>
                <a:spcPts val="0"/>
              </a:spcAft>
              <a:buSzPts val="76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520"/>
              </a:spcBef>
              <a:spcAft>
                <a:spcPts val="0"/>
              </a:spcAft>
              <a:buSzPts val="76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520"/>
              </a:spcBef>
              <a:spcAft>
                <a:spcPts val="0"/>
              </a:spcAft>
              <a:buSzPts val="7600"/>
              <a:buNone/>
              <a:defRPr>
                <a:solidFill>
                  <a:srgbClr val="888888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20" name="Google Shape;20;p3"/>
          <p:cNvSpPr txBox="1"/>
          <p:nvPr>
            <p:ph type="dt" idx="10"/>
          </p:nvPr>
        </p:nvSpPr>
        <p:spPr bwMode="auto"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1" name="Google Shape;21;p3"/>
          <p:cNvSpPr txBox="1"/>
          <p:nvPr>
            <p:ph type="ftr" idx="11"/>
          </p:nvPr>
        </p:nvSpPr>
        <p:spPr bwMode="auto"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2" name="Google Shape;22;p3"/>
          <p:cNvSpPr txBox="1"/>
          <p:nvPr>
            <p:ph type="sldNum" idx="12"/>
          </p:nvPr>
        </p:nvSpPr>
        <p:spPr bwMode="auto"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pt-BR"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gradFill>
          <a:gsLst>
            <a:gs pos="0">
              <a:srgbClr val="FFFFFF"/>
            </a:gs>
            <a:gs pos="44000">
              <a:srgbClr val="FFFFFF"/>
            </a:gs>
            <a:gs pos="100000">
              <a:srgbClr val="CACACA"/>
            </a:gs>
          </a:gsLst>
          <a:path path="circle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/>
        </p:nvSpPr>
        <p:spPr bwMode="auto">
          <a:xfrm>
            <a:off x="31897637" y="30532387"/>
            <a:ext cx="506412" cy="1267301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/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1" name="Google Shape;11;p2"/>
          <p:cNvSpPr txBox="1"/>
          <p:nvPr/>
        </p:nvSpPr>
        <p:spPr bwMode="auto">
          <a:xfrm>
            <a:off x="31897637" y="0"/>
            <a:ext cx="506412" cy="30532387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/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2" name="Google Shape;12;p2"/>
          <p:cNvSpPr txBox="1"/>
          <p:nvPr>
            <p:ph type="title"/>
          </p:nvPr>
        </p:nvSpPr>
        <p:spPr bwMode="auto"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rm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7000" b="0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7000" b="0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17000" b="0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17000" b="0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17000" b="0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17000" b="0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17000" b="0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17000" b="0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17000" b="0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3" name="Google Shape;13;p2"/>
          <p:cNvSpPr txBox="1"/>
          <p:nvPr>
            <p:ph type="body" idx="1"/>
          </p:nvPr>
        </p:nvSpPr>
        <p:spPr bwMode="auto">
          <a:xfrm>
            <a:off x="1620837" y="11041062"/>
            <a:ext cx="27003375" cy="27554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marR="0" lvl="0" indent="-228600" algn="l">
              <a:spcBef>
                <a:spcPts val="1900"/>
              </a:spcBef>
              <a:spcAft>
                <a:spcPts val="0"/>
              </a:spcAft>
              <a:buSzPts val="1400"/>
              <a:buNone/>
              <a:defRPr sz="95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marL="914400" marR="0" lvl="1" indent="-831850" algn="l">
              <a:spcBef>
                <a:spcPts val="2838"/>
              </a:spcBef>
              <a:spcAft>
                <a:spcPts val="0"/>
              </a:spcAft>
              <a:buClr>
                <a:schemeClr val="dk2"/>
              </a:buClr>
              <a:buSzPts val="9500"/>
              <a:buFont typeface="Arial"/>
              <a:buChar char="•"/>
              <a:defRPr sz="9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L="1371600" marR="0" lvl="2" indent="-76835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L="1828800" marR="0" lvl="3" indent="-76835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L="2286000" marR="0" lvl="4" indent="-76835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L="2743200" marR="0" lvl="5" indent="-71120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sz="7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L="3200400" marR="0" lvl="6" indent="-71120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sz="7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L="3657600" marR="0" lvl="7" indent="-71120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sz="7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L="4114800" marR="0" lvl="8" indent="-71120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sz="7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4" name="Google Shape;14;p2"/>
          <p:cNvSpPr txBox="1"/>
          <p:nvPr>
            <p:ph type="dt" idx="10"/>
          </p:nvPr>
        </p:nvSpPr>
        <p:spPr bwMode="auto"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5" name="Google Shape;15;p2"/>
          <p:cNvSpPr txBox="1"/>
          <p:nvPr>
            <p:ph type="ftr" idx="11"/>
          </p:nvPr>
        </p:nvSpPr>
        <p:spPr bwMode="auto"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6" name="Google Shape;16;p2"/>
          <p:cNvSpPr txBox="1"/>
          <p:nvPr>
            <p:ph type="sldNum" idx="12"/>
          </p:nvPr>
        </p:nvSpPr>
        <p:spPr bwMode="auto"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300" b="1" i="0" u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pt-BR"/>
              <a:t/>
            </a:fld>
            <a:endParaRPr sz="1400" b="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dt="0" ftr="0" hdr="0" sldNum="0"/>
  <p:txStyles>
    <p:title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" name="Google Shape;107;p1"/>
          <p:cNvSpPr txBox="1"/>
          <p:nvPr/>
        </p:nvSpPr>
        <p:spPr bwMode="auto">
          <a:xfrm>
            <a:off x="17030700" y="11731625"/>
            <a:ext cx="12457112" cy="16957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/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08" name="Google Shape;108;p1"/>
          <p:cNvSpPr txBox="1"/>
          <p:nvPr/>
        </p:nvSpPr>
        <p:spPr bwMode="auto">
          <a:xfrm>
            <a:off x="1084262" y="7905750"/>
            <a:ext cx="14579600" cy="504825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32050" tIns="216025" rIns="432050" bIns="216025" anchor="t" anchorCtr="0">
            <a:noAutofit/>
          </a:bodyPr>
          <a:lstStyle/>
          <a:p>
            <a:pPr marL="0" marR="0" lv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r>
              <a:rPr lang="pt-BR" sz="4800" b="1" i="0" u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INTRODUÇÃO E JUSTIFICATIVA</a:t>
            </a:r>
            <a:endParaRPr/>
          </a:p>
          <a:p>
            <a:pPr marL="0" marR="0" lvl="0" indent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09" name="Google Shape;109;p1"/>
          <p:cNvSpPr txBox="1"/>
          <p:nvPr/>
        </p:nvSpPr>
        <p:spPr bwMode="auto">
          <a:xfrm>
            <a:off x="16732250" y="21270912"/>
            <a:ext cx="14579600" cy="1532890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32050" tIns="216025" rIns="432050" bIns="216025" anchor="t" anchorCtr="0">
            <a:noAutofit/>
          </a:bodyPr>
          <a:lstStyle/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r>
              <a:rPr lang="pt-BR" sz="4800" b="1" i="0" u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RESULTADOS E CONCLUSÕES</a:t>
            </a:r>
            <a:endParaRPr/>
          </a:p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10" name="Google Shape;110;p1"/>
          <p:cNvSpPr txBox="1"/>
          <p:nvPr/>
        </p:nvSpPr>
        <p:spPr bwMode="auto">
          <a:xfrm>
            <a:off x="16732250" y="37185600"/>
            <a:ext cx="14579600" cy="4905375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32050" tIns="216025" rIns="432050" bIns="216025" anchor="t" anchorCtr="0">
            <a:noAutofit/>
          </a:bodyPr>
          <a:lstStyle/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r>
              <a:rPr lang="pt-BR" sz="4800" b="1" i="0" u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REFERÊNCIAS</a:t>
            </a:r>
            <a:endParaRPr/>
          </a:p>
          <a:p>
            <a:pPr marL="0" marR="0" lvl="0" indent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/>
            </a:pPr>
            <a:r>
              <a:rPr lang="pt-BR" sz="3600" b="0" i="0" u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 </a:t>
            </a:r>
            <a:endParaRPr/>
          </a:p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11" name="Google Shape;111;p1"/>
          <p:cNvSpPr txBox="1"/>
          <p:nvPr/>
        </p:nvSpPr>
        <p:spPr bwMode="auto">
          <a:xfrm>
            <a:off x="2441575" y="4783137"/>
            <a:ext cx="27493800" cy="25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/>
            </a:pPr>
            <a:r>
              <a:rPr lang="pt-BR" sz="4000" b="0" i="0" u="sng">
                <a:solidFill>
                  <a:schemeClr val="dk1"/>
                </a:solidFill>
                <a:latin typeface="Arial"/>
                <a:ea typeface="Arial"/>
                <a:cs typeface="Arial"/>
              </a:rPr>
              <a:t>Carlos Bassan de Almeida</a:t>
            </a:r>
            <a:r>
              <a:rPr lang="pt-BR" sz="4000" b="0" i="0" u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, José Francisco Tavares (Orientador), Amada Souza da Silva, Josefa Inês Soares... </a:t>
            </a:r>
            <a:endParaRPr/>
          </a:p>
          <a:p>
            <a:pPr marL="0" marR="0" lvl="0" indent="0" algn="ctr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/>
            </a:pPr>
            <a:r>
              <a:rPr lang="pt-BR" sz="4000" b="0" i="0" u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Escola Estadual Carlos Chagas Filho, Avenida Tibiriça, 320 - Santa Maria, RS (</a:t>
            </a:r>
            <a:r>
              <a:rPr lang="pt-BR" sz="4000">
                <a:solidFill>
                  <a:schemeClr val="dk1"/>
                </a:solidFill>
              </a:rPr>
              <a:t>trocar conforme os autores)</a:t>
            </a:r>
            <a:endParaRPr/>
          </a:p>
          <a:p>
            <a:pPr marL="0" marR="0" lvl="0" indent="0" algn="ctr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/>
            </a:pPr>
            <a:r>
              <a:rPr lang="pt-BR" sz="4400" b="1" i="0" u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Temátic</a:t>
            </a:r>
            <a:r>
              <a:rPr lang="pt-BR" sz="4400" b="1">
                <a:solidFill>
                  <a:schemeClr val="dk1"/>
                </a:solidFill>
              </a:rPr>
              <a:t>a</a:t>
            </a:r>
            <a:r>
              <a:rPr lang="pt-BR" sz="4400" b="1" i="0" u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: </a:t>
            </a:r>
            <a:r>
              <a:rPr lang="pt-BR" sz="4400" b="1"/>
              <a:t>conforme item 4 do Edital</a:t>
            </a:r>
            <a:endParaRPr/>
          </a:p>
        </p:txBody>
      </p:sp>
      <p:sp>
        <p:nvSpPr>
          <p:cNvPr id="112" name="Google Shape;112;p1"/>
          <p:cNvSpPr txBox="1"/>
          <p:nvPr/>
        </p:nvSpPr>
        <p:spPr bwMode="auto">
          <a:xfrm>
            <a:off x="1069975" y="13481050"/>
            <a:ext cx="14579600" cy="475615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32050" tIns="216025" rIns="432050" bIns="216025" anchor="t" anchorCtr="0">
            <a:noAutofit/>
          </a:bodyPr>
          <a:lstStyle/>
          <a:p>
            <a:pPr marL="0" marR="0" lv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r>
              <a:rPr lang="pt-BR" sz="4800" b="1" i="0" u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OBJETIVOS</a:t>
            </a:r>
            <a:endParaRPr/>
          </a:p>
          <a:p>
            <a:pPr marL="0" marR="0" lvl="0" indent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13" name="Google Shape;113;p1"/>
          <p:cNvSpPr txBox="1"/>
          <p:nvPr/>
        </p:nvSpPr>
        <p:spPr bwMode="auto">
          <a:xfrm>
            <a:off x="1066800" y="18792825"/>
            <a:ext cx="14579600" cy="9509125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32050" tIns="216025" rIns="432050" bIns="216025" anchor="t" anchorCtr="0">
            <a:noAutofit/>
          </a:bodyPr>
          <a:lstStyle/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r>
              <a:rPr lang="pt-BR" sz="4800" b="1" i="0" u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METODOLOGIA</a:t>
            </a:r>
            <a:endParaRPr/>
          </a:p>
          <a:p>
            <a:pPr marL="0" marR="0" lvl="0" indent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14" name="Google Shape;114;p1"/>
          <p:cNvSpPr/>
          <p:nvPr/>
        </p:nvSpPr>
        <p:spPr bwMode="auto">
          <a:xfrm>
            <a:off x="16731666" y="7905719"/>
            <a:ext cx="14580000" cy="12790181"/>
          </a:xfrm>
          <a:prstGeom prst="rect">
            <a:avLst/>
          </a:prstGeom>
          <a:noFill/>
          <a:ln w="2857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FF66"/>
              </a:buClr>
              <a:buSzPts val="7200"/>
              <a:buFont typeface="Arial"/>
              <a:buNone/>
              <a:defRPr/>
            </a:pPr>
            <a:r>
              <a:rPr lang="pt-BR" sz="7200" b="0" i="0" u="none" strike="noStrike" cap="none">
                <a:solidFill>
                  <a:srgbClr val="66FF66"/>
                </a:solidFill>
                <a:latin typeface="Arial"/>
                <a:ea typeface="Arial"/>
                <a:cs typeface="Arial"/>
              </a:rPr>
              <a:t>ESPAÇO PARA IMAGENS</a:t>
            </a:r>
            <a:endParaRPr/>
          </a:p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9933"/>
              </a:buClr>
              <a:buSzPts val="3200"/>
              <a:buFont typeface="Arial"/>
              <a:buNone/>
              <a:defRPr/>
            </a:pPr>
            <a:r>
              <a:rPr lang="pt-BR" sz="3200" b="0" i="0" u="none" strike="noStrike" cap="none">
                <a:solidFill>
                  <a:srgbClr val="339933"/>
                </a:solidFill>
                <a:latin typeface="Arial"/>
                <a:ea typeface="Arial"/>
                <a:cs typeface="Arial"/>
              </a:rPr>
              <a:t>(OPCIONAL)</a:t>
            </a:r>
            <a:endParaRPr sz="3200" b="0" i="0" u="none" strike="noStrike" cap="none">
              <a:solidFill>
                <a:srgbClr val="339933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15" name="Google Shape;115;p1"/>
          <p:cNvSpPr txBox="1"/>
          <p:nvPr/>
        </p:nvSpPr>
        <p:spPr bwMode="auto">
          <a:xfrm>
            <a:off x="7567612" y="1225550"/>
            <a:ext cx="18084800" cy="346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00"/>
              <a:buFont typeface="Arial"/>
              <a:buNone/>
              <a:defRPr/>
            </a:pPr>
            <a:r>
              <a:rPr lang="pt-BR" sz="6800" b="1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TÍTULO </a:t>
            </a:r>
            <a:endParaRPr/>
          </a:p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9933"/>
              </a:buClr>
              <a:buSzPts val="2400"/>
              <a:buFont typeface="Arial"/>
              <a:buNone/>
              <a:defRPr/>
            </a:pPr>
            <a:r>
              <a:rPr lang="pt-BR" sz="2400" b="0" i="0" u="none">
                <a:solidFill>
                  <a:srgbClr val="339933"/>
                </a:solidFill>
                <a:latin typeface="Arial"/>
                <a:ea typeface="Arial"/>
                <a:cs typeface="Arial"/>
              </a:rPr>
              <a:t>(Ajustar o tamanho da Fonte conforme a necessidade)</a:t>
            </a:r>
            <a:endParaRPr/>
          </a:p>
        </p:txBody>
      </p:sp>
      <p:sp>
        <p:nvSpPr>
          <p:cNvPr id="116" name="Google Shape;116;p1"/>
          <p:cNvSpPr/>
          <p:nvPr/>
        </p:nvSpPr>
        <p:spPr bwMode="auto">
          <a:xfrm>
            <a:off x="1066651" y="28849281"/>
            <a:ext cx="14580000" cy="13241693"/>
          </a:xfrm>
          <a:prstGeom prst="rect">
            <a:avLst/>
          </a:prstGeom>
          <a:noFill/>
          <a:ln w="2857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FF66"/>
              </a:buClr>
              <a:buSzPts val="6000"/>
              <a:buFont typeface="Arial"/>
              <a:buNone/>
              <a:defRPr/>
            </a:pPr>
            <a:r>
              <a:rPr lang="pt-BR" sz="6000" b="0" i="0" u="none" strike="noStrike" cap="none">
                <a:solidFill>
                  <a:srgbClr val="66FF66"/>
                </a:solidFill>
                <a:latin typeface="Arial"/>
                <a:ea typeface="Arial"/>
                <a:cs typeface="Arial"/>
              </a:rPr>
              <a:t>ESPAÇO PARA IMAGENS</a:t>
            </a:r>
            <a:endParaRPr/>
          </a:p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9933"/>
              </a:buClr>
              <a:buSzPts val="3200"/>
              <a:buFont typeface="Arial"/>
              <a:buNone/>
              <a:defRPr/>
            </a:pPr>
            <a:r>
              <a:rPr lang="pt-BR" sz="3200" b="0" i="0" u="none" strike="noStrike" cap="none">
                <a:solidFill>
                  <a:srgbClr val="339933"/>
                </a:solidFill>
                <a:latin typeface="Arial"/>
                <a:ea typeface="Arial"/>
                <a:cs typeface="Arial"/>
              </a:rPr>
              <a:t>(OPCIONAL)</a:t>
            </a:r>
            <a:endParaRPr/>
          </a:p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/>
            </a:pPr>
            <a:endParaRPr sz="2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17" name="Google Shape;117;p1"/>
          <p:cNvSpPr txBox="1"/>
          <p:nvPr/>
        </p:nvSpPr>
        <p:spPr bwMode="auto">
          <a:xfrm>
            <a:off x="1066800" y="0"/>
            <a:ext cx="30600650" cy="1090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spAutoFit/>
          </a:bodyPr>
          <a:lstStyle/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18" name="Google Shape;118;p1"/>
          <p:cNvSpPr txBox="1"/>
          <p:nvPr/>
        </p:nvSpPr>
        <p:spPr bwMode="auto">
          <a:xfrm>
            <a:off x="26020712" y="1090612"/>
            <a:ext cx="5314950" cy="3240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/>
            </a:pPr>
            <a:r>
              <a:rPr lang="pt-BR" sz="4000" b="1" i="0" u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LOGOTIPO DA ESCOLA</a:t>
            </a:r>
            <a:endParaRPr/>
          </a:p>
          <a:p>
            <a:pPr marL="0" marR="0" lvl="0" indent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/>
            </a:pPr>
            <a:r>
              <a:rPr lang="pt-BR" sz="4000" b="1" i="0" u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(OPCIONAL)</a:t>
            </a:r>
            <a:r>
              <a:rPr lang="pt-BR" sz="3600" b="0" i="0" u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 </a:t>
            </a:r>
            <a:endParaRPr/>
          </a:p>
        </p:txBody>
      </p:sp>
      <p:sp>
        <p:nvSpPr>
          <p:cNvPr id="119" name="Google Shape;119;p1"/>
          <p:cNvSpPr txBox="1"/>
          <p:nvPr/>
        </p:nvSpPr>
        <p:spPr bwMode="auto">
          <a:xfrm>
            <a:off x="6470650" y="23368000"/>
            <a:ext cx="19615150" cy="6761162"/>
          </a:xfrm>
          <a:prstGeom prst="rect">
            <a:avLst/>
          </a:prstGeom>
          <a:noFill/>
          <a:ln w="952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800"/>
              <a:buFont typeface="Arial"/>
              <a:buNone/>
              <a:defRPr/>
            </a:pPr>
            <a:r>
              <a:rPr lang="pt-BR" sz="4800" b="1" i="0" u="none">
                <a:solidFill>
                  <a:srgbClr val="00B050"/>
                </a:solidFill>
                <a:latin typeface="Arial"/>
                <a:ea typeface="Arial"/>
                <a:cs typeface="Arial"/>
              </a:rPr>
              <a:t>OBS: </a:t>
            </a:r>
            <a:r>
              <a:rPr lang="pt-BR" sz="4800" b="0" i="0" u="none">
                <a:solidFill>
                  <a:srgbClr val="00B050"/>
                </a:solidFill>
                <a:latin typeface="Arial"/>
                <a:ea typeface="Arial"/>
                <a:cs typeface="Arial"/>
              </a:rPr>
              <a:t>Estes espaços são meras sugestões, pois eles deverão ser ajustados ao conteúdo do seu banner, com ou sem a moldura da caixa de texto, com ou sem imagens.</a:t>
            </a:r>
            <a:endParaRPr/>
          </a:p>
          <a:p>
            <a:pPr marL="0" marR="0" lvl="0" indent="0" algn="ctr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rgbClr val="00B050"/>
              </a:solidFill>
              <a:latin typeface="Arial"/>
              <a:ea typeface="Arial"/>
              <a:cs typeface="Arial"/>
            </a:endParaRPr>
          </a:p>
          <a:p>
            <a:pPr marL="0" marR="0" lvl="0" indent="0" algn="ctr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rgbClr val="00B050"/>
              </a:buClr>
              <a:buSzPts val="4800"/>
              <a:buFont typeface="Arial"/>
              <a:buNone/>
              <a:defRPr/>
            </a:pPr>
            <a:r>
              <a:rPr lang="pt-BR" sz="4800" b="1" i="0" u="none">
                <a:solidFill>
                  <a:srgbClr val="00B050"/>
                </a:solidFill>
                <a:latin typeface="Arial"/>
                <a:ea typeface="Arial"/>
                <a:cs typeface="Arial"/>
              </a:rPr>
              <a:t>Por razões técnicas de impressão pedimos que evitem usar preenchimento de plano de fundo nos quadros e na página.</a:t>
            </a:r>
            <a:endParaRPr/>
          </a:p>
          <a:p>
            <a:pPr marL="0" marR="0" lvl="0" indent="0" algn="ctr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/>
            </a:pPr>
            <a:endParaRPr sz="4800" b="1" i="0" u="none">
              <a:solidFill>
                <a:srgbClr val="00B050"/>
              </a:solidFill>
              <a:latin typeface="Arial"/>
              <a:ea typeface="Arial"/>
              <a:cs typeface="Arial"/>
            </a:endParaRPr>
          </a:p>
          <a:p>
            <a:pPr marL="0" marR="0" lvl="0" indent="0" algn="ctr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rgbClr val="77933C"/>
              </a:buClr>
              <a:buSzPts val="4800"/>
              <a:buFont typeface="Arial"/>
              <a:buNone/>
              <a:defRPr/>
            </a:pPr>
            <a:r>
              <a:rPr lang="pt-BR" sz="4800" b="1" i="0" u="none">
                <a:solidFill>
                  <a:srgbClr val="77933C"/>
                </a:solidFill>
                <a:latin typeface="Arial"/>
                <a:ea typeface="Arial"/>
                <a:cs typeface="Arial"/>
              </a:rPr>
              <a:t>EXCLUAM TODOS OS QUADROS e INFORMATIVOS EM VERDE.</a:t>
            </a:r>
            <a:endParaRPr sz="4800" b="1" i="0" u="none">
              <a:solidFill>
                <a:srgbClr val="00B050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800" b="1" i="0" u="none">
              <a:solidFill>
                <a:srgbClr val="00B05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20" name="Google Shape;120;p1"/>
          <p:cNvSpPr txBox="1"/>
          <p:nvPr/>
        </p:nvSpPr>
        <p:spPr bwMode="auto">
          <a:xfrm>
            <a:off x="6173787" y="9217025"/>
            <a:ext cx="21116925" cy="120015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600"/>
              <a:buFont typeface="Arial"/>
              <a:buNone/>
              <a:defRPr/>
            </a:pPr>
            <a:r>
              <a:rPr lang="pt-BR" sz="3600" b="1" i="0" u="none">
                <a:solidFill>
                  <a:srgbClr val="00B050"/>
                </a:solidFill>
                <a:latin typeface="Arial"/>
                <a:ea typeface="Arial"/>
                <a:cs typeface="Arial"/>
              </a:rPr>
              <a:t>Importante: </a:t>
            </a:r>
            <a:r>
              <a:rPr lang="pt-BR" sz="3600" b="0" i="0" u="none">
                <a:solidFill>
                  <a:srgbClr val="00B050"/>
                </a:solidFill>
                <a:latin typeface="Arial"/>
                <a:ea typeface="Arial"/>
                <a:cs typeface="Arial"/>
              </a:rPr>
              <a:t>O nome do(a) Apresentador(a) deverá ser sublinhado e figurar em primeiro. </a:t>
            </a:r>
            <a:endParaRPr/>
          </a:p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600"/>
              <a:buFont typeface="Arial"/>
              <a:buNone/>
              <a:defRPr/>
            </a:pPr>
            <a:r>
              <a:rPr lang="pt-BR" sz="3600" b="0" i="0" u="none">
                <a:solidFill>
                  <a:srgbClr val="00B050"/>
                </a:solidFill>
                <a:latin typeface="Arial"/>
                <a:ea typeface="Arial"/>
                <a:cs typeface="Arial"/>
              </a:rPr>
              <a:t>O nome do(a) Professor(a) designar com a palavra “Orientador(a)” e se houver “Co-orientador(a)”</a:t>
            </a:r>
            <a:endParaRPr/>
          </a:p>
        </p:txBody>
      </p:sp>
      <p:sp>
        <p:nvSpPr>
          <p:cNvPr id="121" name="Google Shape;121;p1"/>
          <p:cNvSpPr txBox="1"/>
          <p:nvPr/>
        </p:nvSpPr>
        <p:spPr bwMode="auto">
          <a:xfrm>
            <a:off x="901700" y="42114787"/>
            <a:ext cx="30600650" cy="10906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32050" tIns="216025" rIns="432050" bIns="216025" anchor="t" anchorCtr="0">
            <a:spAutoFit/>
          </a:bodyPr>
          <a:lstStyle/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800" b="1" i="0" u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1_Essencial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ONLYOFFICE/7.2.1.36</Application>
  <PresentationFormat>On-screen Show (4:3)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Fagonde</dc:creator>
  <cp:keywords/>
  <dc:description/>
  <dc:identifier/>
  <dc:language/>
  <cp:lastModifiedBy/>
  <cp:revision>1</cp:revision>
  <dcterms:created xsi:type="dcterms:W3CDTF">2005-08-05T19:19:52Z</dcterms:created>
  <dcterms:modified xsi:type="dcterms:W3CDTF">2025-09-16T13:50:22Z</dcterms:modified>
  <cp:category/>
  <cp:contentStatus/>
  <cp:version/>
</cp:coreProperties>
</file>