
<file path=[Content_Types].xml><?xml version="1.0" encoding="utf-8"?>
<Types xmlns="http://schemas.openxmlformats.org/package/2006/content-types">
  <Default Extension="jpg" ContentType="image/jpe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png" ContentType="image/png"/>
  <Default Extension="wmf" ContentType="image/x-wmf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5.xml" ContentType="application/vnd.openxmlformats-officedocument.presentationml.slideLayout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ppt/viewProps.xml" ContentType="application/vnd.openxmlformats-officedocument.presentationml.viewProps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1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firstSlideNum="0" saveSubsetFonts="1">
  <p:sldMasterIdLst>
    <p:sldMasterId id="2147483648" r:id="rId1"/>
  </p:sldMasterIdLst>
  <p:notesMasterIdLst>
    <p:notesMasterId r:id="rId5"/>
  </p:notesMasterIdLst>
  <p:sldIdLst>
    <p:sldId id="256" r:id="rId4"/>
  </p:sldIdLst>
  <p:sldSz cx="21602700" cy="28803600"/>
  <p:notesSz cx="6858000" cy="9144000"/>
  <p:defaultTextStyle>
    <a:defPPr>
      <a:defRPr lang="pt-BR"/>
    </a:defPPr>
    <a:lvl1pPr algn="l" rtl="0">
      <a:spcBef>
        <a:spcPts val="0"/>
      </a:spcBef>
      <a:spcAft>
        <a:spcPts val="0"/>
      </a:spcAft>
      <a:defRPr sz="3400" b="1">
        <a:solidFill>
          <a:schemeClr val="tx1"/>
        </a:solidFill>
        <a:latin typeface="Arial"/>
        <a:ea typeface="+mn-ea"/>
        <a:cs typeface="Arial"/>
      </a:defRPr>
    </a:lvl1pPr>
    <a:lvl2pPr marL="326532" algn="l" rtl="0">
      <a:spcBef>
        <a:spcPts val="0"/>
      </a:spcBef>
      <a:spcAft>
        <a:spcPts val="0"/>
      </a:spcAft>
      <a:defRPr sz="3400" b="1">
        <a:solidFill>
          <a:schemeClr val="tx1"/>
        </a:solidFill>
        <a:latin typeface="Arial"/>
        <a:ea typeface="+mn-ea"/>
        <a:cs typeface="Arial"/>
      </a:defRPr>
    </a:lvl2pPr>
    <a:lvl3pPr marL="653064" algn="l" rtl="0">
      <a:spcBef>
        <a:spcPts val="0"/>
      </a:spcBef>
      <a:spcAft>
        <a:spcPts val="0"/>
      </a:spcAft>
      <a:defRPr sz="3400" b="1">
        <a:solidFill>
          <a:schemeClr val="tx1"/>
        </a:solidFill>
        <a:latin typeface="Arial"/>
        <a:ea typeface="+mn-ea"/>
        <a:cs typeface="Arial"/>
      </a:defRPr>
    </a:lvl3pPr>
    <a:lvl4pPr marL="979596" algn="l" rtl="0">
      <a:spcBef>
        <a:spcPts val="0"/>
      </a:spcBef>
      <a:spcAft>
        <a:spcPts val="0"/>
      </a:spcAft>
      <a:defRPr sz="3400" b="1">
        <a:solidFill>
          <a:schemeClr val="tx1"/>
        </a:solidFill>
        <a:latin typeface="Arial"/>
        <a:ea typeface="+mn-ea"/>
        <a:cs typeface="Arial"/>
      </a:defRPr>
    </a:lvl4pPr>
    <a:lvl5pPr marL="1306129" algn="l" rtl="0">
      <a:spcBef>
        <a:spcPts val="0"/>
      </a:spcBef>
      <a:spcAft>
        <a:spcPts val="0"/>
      </a:spcAft>
      <a:defRPr sz="3400" b="1">
        <a:solidFill>
          <a:schemeClr val="tx1"/>
        </a:solidFill>
        <a:latin typeface="Arial"/>
        <a:ea typeface="+mn-ea"/>
        <a:cs typeface="Arial"/>
      </a:defRPr>
    </a:lvl5pPr>
    <a:lvl6pPr marL="1632661" algn="l" defTabSz="653064" rtl="0">
      <a:defRPr sz="3400" b="1">
        <a:solidFill>
          <a:schemeClr val="tx1"/>
        </a:solidFill>
        <a:latin typeface="Arial"/>
        <a:ea typeface="+mn-ea"/>
        <a:cs typeface="Arial"/>
      </a:defRPr>
    </a:lvl6pPr>
    <a:lvl7pPr marL="1959193" algn="l" defTabSz="653064" rtl="0">
      <a:defRPr sz="3400" b="1">
        <a:solidFill>
          <a:schemeClr val="tx1"/>
        </a:solidFill>
        <a:latin typeface="Arial"/>
        <a:ea typeface="+mn-ea"/>
        <a:cs typeface="Arial"/>
      </a:defRPr>
    </a:lvl7pPr>
    <a:lvl8pPr marL="2285726" algn="l" defTabSz="653064" rtl="0">
      <a:defRPr sz="3400" b="1">
        <a:solidFill>
          <a:schemeClr val="tx1"/>
        </a:solidFill>
        <a:latin typeface="Arial"/>
        <a:ea typeface="+mn-ea"/>
        <a:cs typeface="Arial"/>
      </a:defRPr>
    </a:lvl8pPr>
    <a:lvl9pPr marL="2612258" algn="l" defTabSz="653064" rtl="0">
      <a:defRPr sz="3400" b="1">
        <a:solidFill>
          <a:schemeClr val="tx1"/>
        </a:solidFill>
        <a:latin typeface="Arial"/>
        <a:ea typeface="+mn-ea"/>
        <a:cs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howGuides="1" snapToGrid="0">
      <p:cViewPr varScale="1">
        <p:scale>
          <a:sx n="40" d="100"/>
          <a:sy n="40" d="100"/>
        </p:scale>
        <p:origin x="-1956" y="-72"/>
      </p:cViewPr>
      <p:guideLst>
        <p:guide pos="9072" orient="horz"/>
        <p:guide pos="6804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57892948" name="Rectangle 2"/>
          <p:cNvSpPr>
            <a:spLocks noChangeArrowheads="1"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>
                <a:latin typeface="Arial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219624403" name="Rectangle 3"/>
          <p:cNvSpPr>
            <a:spLocks noChangeArrowheads="1" noGrp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1200" b="0">
                <a:latin typeface="Arial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669058618" name="Rectangle 4"/>
          <p:cNvSpPr>
            <a:spLocks noChangeArrowheads="1" noChangeAspect="1" noGrp="1" noRot="1" noTextEdit="1"/>
          </p:cNvSpPr>
          <p:nvPr>
            <p:ph type="sldImg" idx="2"/>
          </p:nvPr>
        </p:nvSpPr>
        <p:spPr bwMode="auto">
          <a:xfrm>
            <a:off x="2143125" y="685800"/>
            <a:ext cx="25717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3976472" name="Rectangle 5"/>
          <p:cNvSpPr>
            <a:spLocks noChangeArrowheads="1" noGrp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 lvl="0">
              <a:defRPr/>
            </a:pPr>
            <a:r>
              <a:rPr lang="pt-BR"/>
              <a:t>Clique para editar os estilos do texto mestre</a:t>
            </a:r>
            <a:endParaRPr/>
          </a:p>
          <a:p>
            <a:pPr lvl="1">
              <a:defRPr/>
            </a:pPr>
            <a:r>
              <a:rPr lang="pt-BR"/>
              <a:t>Segundo nível</a:t>
            </a:r>
            <a:endParaRPr/>
          </a:p>
          <a:p>
            <a:pPr lvl="2">
              <a:defRPr/>
            </a:pPr>
            <a:r>
              <a:rPr lang="pt-BR"/>
              <a:t>Terceiro nível</a:t>
            </a:r>
            <a:endParaRPr/>
          </a:p>
          <a:p>
            <a:pPr lvl="3">
              <a:defRPr/>
            </a:pPr>
            <a:r>
              <a:rPr lang="pt-BR"/>
              <a:t>Quarto nível</a:t>
            </a:r>
            <a:endParaRPr/>
          </a:p>
          <a:p>
            <a:pPr lvl="4">
              <a:defRPr/>
            </a:pPr>
            <a:r>
              <a:rPr lang="pt-BR"/>
              <a:t>Quinto nível</a:t>
            </a:r>
            <a:endParaRPr/>
          </a:p>
        </p:txBody>
      </p:sp>
      <p:sp>
        <p:nvSpPr>
          <p:cNvPr id="466908021" name="Rectangle 6"/>
          <p:cNvSpPr>
            <a:spLocks noChangeArrowheads="1" noGrp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>
                <a:latin typeface="Arial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21499825" name="Rectangle 7"/>
          <p:cNvSpPr>
            <a:spLocks noChangeArrowheads="1"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/>
          </a:bodyPr>
          <a:lstStyle>
            <a:lvl1pPr algn="r">
              <a:defRPr sz="1200" b="0">
                <a:latin typeface="Arial"/>
                <a:cs typeface="+mn-cs"/>
              </a:defRPr>
            </a:lvl1pPr>
          </a:lstStyle>
          <a:p>
            <a:pPr>
              <a:defRPr/>
            </a:pPr>
            <a:fld id="{C0723377-E82B-4F75-8AA0-40C94C7E86B6}" type="slidenum">
              <a:rPr lang="pt-BR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>
      <a:spcBef>
        <a:spcPts val="0"/>
      </a:spcBef>
      <a:spcAft>
        <a:spcPts val="0"/>
      </a:spcAft>
      <a:defRPr sz="900">
        <a:solidFill>
          <a:schemeClr val="tx1"/>
        </a:solidFill>
        <a:latin typeface="Arial"/>
        <a:ea typeface="+mn-ea"/>
        <a:cs typeface="+mn-cs"/>
      </a:defRPr>
    </a:lvl1pPr>
    <a:lvl2pPr marL="326532" algn="l" rtl="0">
      <a:spcBef>
        <a:spcPts val="0"/>
      </a:spcBef>
      <a:spcAft>
        <a:spcPts val="0"/>
      </a:spcAft>
      <a:defRPr sz="900">
        <a:solidFill>
          <a:schemeClr val="tx1"/>
        </a:solidFill>
        <a:latin typeface="Arial"/>
        <a:ea typeface="+mn-ea"/>
        <a:cs typeface="+mn-cs"/>
      </a:defRPr>
    </a:lvl2pPr>
    <a:lvl3pPr marL="653064" algn="l" rtl="0">
      <a:spcBef>
        <a:spcPts val="0"/>
      </a:spcBef>
      <a:spcAft>
        <a:spcPts val="0"/>
      </a:spcAft>
      <a:defRPr sz="900">
        <a:solidFill>
          <a:schemeClr val="tx1"/>
        </a:solidFill>
        <a:latin typeface="Arial"/>
        <a:ea typeface="+mn-ea"/>
        <a:cs typeface="+mn-cs"/>
      </a:defRPr>
    </a:lvl3pPr>
    <a:lvl4pPr marL="979596" algn="l" rtl="0">
      <a:spcBef>
        <a:spcPts val="0"/>
      </a:spcBef>
      <a:spcAft>
        <a:spcPts val="0"/>
      </a:spcAft>
      <a:defRPr sz="900">
        <a:solidFill>
          <a:schemeClr val="tx1"/>
        </a:solidFill>
        <a:latin typeface="Arial"/>
        <a:ea typeface="+mn-ea"/>
        <a:cs typeface="+mn-cs"/>
      </a:defRPr>
    </a:lvl4pPr>
    <a:lvl5pPr marL="1306129" algn="l" rtl="0">
      <a:spcBef>
        <a:spcPts val="0"/>
      </a:spcBef>
      <a:spcAft>
        <a:spcPts val="0"/>
      </a:spcAft>
      <a:defRPr sz="900">
        <a:solidFill>
          <a:schemeClr val="tx1"/>
        </a:solidFill>
        <a:latin typeface="Arial"/>
        <a:ea typeface="+mn-ea"/>
        <a:cs typeface="+mn-cs"/>
      </a:defRPr>
    </a:lvl5pPr>
    <a:lvl6pPr marL="1632661" algn="l" defTabSz="653064" rtl="0">
      <a:defRPr sz="900">
        <a:solidFill>
          <a:schemeClr val="tx1"/>
        </a:solidFill>
        <a:latin typeface="+mn-lt"/>
        <a:ea typeface="+mn-ea"/>
        <a:cs typeface="+mn-cs"/>
      </a:defRPr>
    </a:lvl6pPr>
    <a:lvl7pPr marL="1959193" algn="l" defTabSz="653064" rtl="0">
      <a:defRPr sz="900">
        <a:solidFill>
          <a:schemeClr val="tx1"/>
        </a:solidFill>
        <a:latin typeface="+mn-lt"/>
        <a:ea typeface="+mn-ea"/>
        <a:cs typeface="+mn-cs"/>
      </a:defRPr>
    </a:lvl7pPr>
    <a:lvl8pPr marL="2285726" algn="l" defTabSz="653064" rtl="0">
      <a:defRPr sz="900">
        <a:solidFill>
          <a:schemeClr val="tx1"/>
        </a:solidFill>
        <a:latin typeface="+mn-lt"/>
        <a:ea typeface="+mn-ea"/>
        <a:cs typeface="+mn-cs"/>
      </a:defRPr>
    </a:lvl8pPr>
    <a:lvl9pPr marL="2612258" algn="l" defTabSz="653064" rtl="0">
      <a:defRPr sz="9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6477992" name="Rectangle 7"/>
          <p:cNvSpPr>
            <a:spLocks noChangeArrowheads="1" noGrp="1"/>
          </p:cNvSpPr>
          <p:nvPr>
            <p:ph type="sldNum" sz="quarter" idx="5"/>
          </p:nvPr>
        </p:nvSpPr>
        <p:spPr bwMode="auto">
          <a:prstGeom prst="rect">
            <a:avLst/>
          </a:prstGeom>
          <a:noFill/>
          <a:ln/>
        </p:spPr>
        <p:txBody>
          <a:bodyPr/>
          <a:lstStyle>
            <a:lvl1pPr>
              <a:defRPr sz="4800" b="1">
                <a:solidFill>
                  <a:schemeClr val="tx1"/>
                </a:solidFill>
                <a:latin typeface="Arial"/>
                <a:cs typeface="Arial"/>
              </a:defRPr>
            </a:lvl1pPr>
            <a:lvl2pPr marL="742950" indent="-285750">
              <a:defRPr sz="4800" b="1">
                <a:solidFill>
                  <a:schemeClr val="tx1"/>
                </a:solidFill>
                <a:latin typeface="Arial"/>
                <a:cs typeface="Arial"/>
              </a:defRPr>
            </a:lvl2pPr>
            <a:lvl3pPr marL="1143000" indent="-228600">
              <a:defRPr sz="4800" b="1">
                <a:solidFill>
                  <a:schemeClr val="tx1"/>
                </a:solidFill>
                <a:latin typeface="Arial"/>
                <a:cs typeface="Arial"/>
              </a:defRPr>
            </a:lvl3pPr>
            <a:lvl4pPr marL="1600200" indent="-228600">
              <a:defRPr sz="4800" b="1">
                <a:solidFill>
                  <a:schemeClr val="tx1"/>
                </a:solidFill>
                <a:latin typeface="Arial"/>
                <a:cs typeface="Arial"/>
              </a:defRPr>
            </a:lvl4pPr>
            <a:lvl5pPr marL="2057400" indent="-228600">
              <a:defRPr sz="4800" b="1">
                <a:solidFill>
                  <a:schemeClr val="tx1"/>
                </a:solidFill>
                <a:latin typeface="Arial"/>
                <a:cs typeface="Arial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defRPr sz="4800" b="1">
                <a:solidFill>
                  <a:schemeClr val="tx1"/>
                </a:solidFill>
                <a:latin typeface="Arial"/>
                <a:cs typeface="Arial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defRPr sz="4800" b="1">
                <a:solidFill>
                  <a:schemeClr val="tx1"/>
                </a:solidFill>
                <a:latin typeface="Arial"/>
                <a:cs typeface="Arial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defRPr sz="4800" b="1">
                <a:solidFill>
                  <a:schemeClr val="tx1"/>
                </a:solidFill>
                <a:latin typeface="Arial"/>
                <a:cs typeface="Arial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defRPr sz="4800" b="1">
                <a:solidFill>
                  <a:schemeClr val="tx1"/>
                </a:solidFill>
                <a:latin typeface="Arial"/>
                <a:cs typeface="Arial"/>
              </a:defRPr>
            </a:lvl9pPr>
          </a:lstStyle>
          <a:p>
            <a:pPr>
              <a:defRPr/>
            </a:pPr>
            <a:fld id="{FA34A35C-6A46-40BC-B497-A2F5C696490D}" type="slidenum">
              <a:rPr lang="pt-BR" sz="1200" b="0"/>
              <a:t>0</a:t>
            </a:fld>
            <a:endParaRPr lang="pt-BR" sz="1200" b="0"/>
          </a:p>
        </p:txBody>
      </p:sp>
      <p:sp>
        <p:nvSpPr>
          <p:cNvPr id="994408453" name="Rectangle 2"/>
          <p:cNvSpPr>
            <a:spLocks noChangeArrowheads="1" noChangeAspect="1" noGrp="1" noRot="1" noTextEdit="1"/>
          </p:cNvSpPr>
          <p:nvPr>
            <p:ph type="sldImg"/>
          </p:nvPr>
        </p:nvSpPr>
        <p:spPr bwMode="auto">
          <a:xfrm>
            <a:off x="2143125" y="685800"/>
            <a:ext cx="2571750" cy="3429000"/>
          </a:xfrm>
          <a:ln/>
        </p:spPr>
      </p:sp>
      <p:sp>
        <p:nvSpPr>
          <p:cNvPr id="1880958262" name="Rectangle 3"/>
          <p:cNvSpPr>
            <a:spLocks noChangeArrowheads="1" noGrp="1"/>
          </p:cNvSpPr>
          <p:nvPr>
            <p:ph type="body" idx="1"/>
          </p:nvPr>
        </p:nvSpPr>
        <p:spPr bwMode="auto">
          <a:prstGeom prst="rect">
            <a:avLst/>
          </a:prstGeom>
          <a:noFill/>
          <a:ln/>
        </p:spPr>
        <p:txBody>
          <a:bodyPr/>
          <a:lstStyle/>
          <a:p>
            <a:pPr>
              <a:defRPr/>
            </a:pPr>
            <a:endParaRPr lang="pt-BR">
              <a:latin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title" userDrawn="1">
  <p:cSld name="Slide de título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82910686" name="Rectangle 8"/>
          <p:cNvSpPr/>
          <p:nvPr/>
        </p:nvSpPr>
        <p:spPr bwMode="auto">
          <a:xfrm>
            <a:off x="21265092" y="20354926"/>
            <a:ext cx="337608" cy="84486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08573" tIns="154286" rIns="308573" bIns="154286" anchor="ctr"/>
          <a:lstStyle/>
          <a:p>
            <a:pPr algn="ctr">
              <a:defRPr/>
            </a:pPr>
            <a:endParaRPr lang="en-US" sz="6700" b="0"/>
          </a:p>
        </p:txBody>
      </p:sp>
      <p:sp>
        <p:nvSpPr>
          <p:cNvPr id="67247016" name="Rectangle 9"/>
          <p:cNvSpPr/>
          <p:nvPr/>
        </p:nvSpPr>
        <p:spPr bwMode="auto">
          <a:xfrm>
            <a:off x="21265092" y="1"/>
            <a:ext cx="337608" cy="203549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08573" tIns="154286" rIns="308573" bIns="154286" anchor="ctr"/>
          <a:lstStyle/>
          <a:p>
            <a:pPr algn="ctr">
              <a:defRPr/>
            </a:pPr>
            <a:endParaRPr lang="en-US" sz="6700" b="0"/>
          </a:p>
        </p:txBody>
      </p:sp>
      <p:sp>
        <p:nvSpPr>
          <p:cNvPr id="81502702" name="Title 1"/>
          <p:cNvSpPr>
            <a:spLocks noGrp="1"/>
          </p:cNvSpPr>
          <p:nvPr>
            <p:ph type="ctrTitle"/>
          </p:nvPr>
        </p:nvSpPr>
        <p:spPr bwMode="auto">
          <a:xfrm>
            <a:off x="1080136" y="960122"/>
            <a:ext cx="18362295" cy="19202396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29700" spc="-27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256643645" name="Subtitle 2"/>
          <p:cNvSpPr>
            <a:spLocks noGrp="1"/>
          </p:cNvSpPr>
          <p:nvPr>
            <p:ph type="subTitle" idx="1"/>
          </p:nvPr>
        </p:nvSpPr>
        <p:spPr bwMode="auto">
          <a:xfrm>
            <a:off x="1080136" y="20162520"/>
            <a:ext cx="16202025" cy="3840480"/>
          </a:xfrm>
        </p:spPr>
        <p:txBody>
          <a:bodyPr/>
          <a:lstStyle>
            <a:lvl1pPr marL="0" indent="0" algn="l">
              <a:buNone/>
              <a:defRPr b="0" cap="all" spc="405">
                <a:solidFill>
                  <a:schemeClr val="tx2"/>
                </a:solidFill>
                <a:latin typeface="+mj-lt"/>
              </a:defRPr>
            </a:lvl1pPr>
            <a:lvl2pPr marL="15428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085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6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61714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7143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92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8000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2342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pt-BR"/>
              <a:t>Clique para editar o estilo do subtítulo mestre</a:t>
            </a:r>
            <a:endParaRPr lang="en-US"/>
          </a:p>
        </p:txBody>
      </p:sp>
      <p:sp>
        <p:nvSpPr>
          <p:cNvPr id="104733163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1292661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1811334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0CBCA70-56AB-4E5B-851C-32D590BE3F94}" type="slidenum">
              <a:rPr lang="pt-BR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ítulo e texto vertica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6750796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246615259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pt-BR"/>
              <a:t>Clique para editar o texto mestre</a:t>
            </a:r>
            <a:endParaRPr/>
          </a:p>
          <a:p>
            <a:pPr lvl="1">
              <a:defRPr/>
            </a:pPr>
            <a:r>
              <a:rPr lang="pt-BR"/>
              <a:t>Segundo nível</a:t>
            </a:r>
            <a:endParaRPr/>
          </a:p>
          <a:p>
            <a:pPr lvl="2">
              <a:defRPr/>
            </a:pPr>
            <a:r>
              <a:rPr lang="pt-BR"/>
              <a:t>Terceiro nível</a:t>
            </a:r>
            <a:endParaRPr/>
          </a:p>
          <a:p>
            <a:pPr lvl="3">
              <a:defRPr/>
            </a:pPr>
            <a:r>
              <a:rPr lang="pt-BR"/>
              <a:t>Quarto nível</a:t>
            </a:r>
            <a:endParaRPr/>
          </a:p>
          <a:p>
            <a:pPr lvl="4">
              <a:defRPr/>
            </a:pPr>
            <a:r>
              <a:rPr lang="pt-BR"/>
              <a:t>Quinto nível</a:t>
            </a:r>
            <a:endParaRPr lang="en-US"/>
          </a:p>
        </p:txBody>
      </p:sp>
      <p:sp>
        <p:nvSpPr>
          <p:cNvPr id="104562489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61713626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3817885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23C36161-E80F-429C-A68F-FAB54B32B1F4}" type="slidenum">
              <a:rPr lang="pt-BR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Título e texto verticai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3014927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15661959" y="1153482"/>
            <a:ext cx="4860606" cy="24576405"/>
          </a:xfrm>
        </p:spPr>
        <p:txBody>
          <a:bodyPr vert="eaVert"/>
          <a:lstStyle/>
          <a:p>
            <a:pPr>
              <a:defRPr/>
            </a:pPr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658016849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1080137" y="1153482"/>
            <a:ext cx="14221777" cy="24576405"/>
          </a:xfrm>
        </p:spPr>
        <p:txBody>
          <a:bodyPr vert="eaVert"/>
          <a:lstStyle/>
          <a:p>
            <a:pPr lvl="0">
              <a:defRPr/>
            </a:pPr>
            <a:r>
              <a:rPr lang="pt-BR"/>
              <a:t>Clique para editar o texto mestre</a:t>
            </a:r>
            <a:endParaRPr/>
          </a:p>
          <a:p>
            <a:pPr lvl="1">
              <a:defRPr/>
            </a:pPr>
            <a:r>
              <a:rPr lang="pt-BR"/>
              <a:t>Segundo nível</a:t>
            </a:r>
            <a:endParaRPr/>
          </a:p>
          <a:p>
            <a:pPr lvl="2">
              <a:defRPr/>
            </a:pPr>
            <a:r>
              <a:rPr lang="pt-BR"/>
              <a:t>Terceiro nível</a:t>
            </a:r>
            <a:endParaRPr/>
          </a:p>
          <a:p>
            <a:pPr lvl="3">
              <a:defRPr/>
            </a:pPr>
            <a:r>
              <a:rPr lang="pt-BR"/>
              <a:t>Quarto nível</a:t>
            </a:r>
            <a:endParaRPr/>
          </a:p>
          <a:p>
            <a:pPr lvl="4">
              <a:defRPr/>
            </a:pPr>
            <a:r>
              <a:rPr lang="pt-BR"/>
              <a:t>Quinto nível</a:t>
            </a:r>
            <a:endParaRPr lang="en-US"/>
          </a:p>
        </p:txBody>
      </p:sp>
      <p:sp>
        <p:nvSpPr>
          <p:cNvPr id="58706936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9207372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8411538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37F00777-1289-4890-9E1D-40895009AF22}" type="slidenum">
              <a:rPr lang="pt-BR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ítulo e conteúdo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816074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1971050238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pt-BR"/>
              <a:t>Clique para editar o texto mestre</a:t>
            </a:r>
            <a:endParaRPr/>
          </a:p>
          <a:p>
            <a:pPr lvl="1">
              <a:defRPr/>
            </a:pPr>
            <a:r>
              <a:rPr lang="pt-BR"/>
              <a:t>Segundo nível</a:t>
            </a:r>
            <a:endParaRPr/>
          </a:p>
          <a:p>
            <a:pPr lvl="2">
              <a:defRPr/>
            </a:pPr>
            <a:r>
              <a:rPr lang="pt-BR"/>
              <a:t>Terceiro nível</a:t>
            </a:r>
            <a:endParaRPr/>
          </a:p>
          <a:p>
            <a:pPr lvl="3">
              <a:defRPr/>
            </a:pPr>
            <a:r>
              <a:rPr lang="pt-BR"/>
              <a:t>Quarto nível</a:t>
            </a:r>
            <a:endParaRPr/>
          </a:p>
          <a:p>
            <a:pPr lvl="4">
              <a:defRPr/>
            </a:pPr>
            <a:r>
              <a:rPr lang="pt-BR"/>
              <a:t>Quinto nível</a:t>
            </a:r>
            <a:endParaRPr lang="en-US"/>
          </a:p>
        </p:txBody>
      </p:sp>
      <p:sp>
        <p:nvSpPr>
          <p:cNvPr id="78543611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89979789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5471672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F24E0933-39D7-4584-9512-C58AE43945E3}" type="slidenum">
              <a:rPr lang="pt-BR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Cabeçalho da Seção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42561853" name="Title 1"/>
          <p:cNvSpPr>
            <a:spLocks noGrp="1"/>
          </p:cNvSpPr>
          <p:nvPr>
            <p:ph type="title"/>
          </p:nvPr>
        </p:nvSpPr>
        <p:spPr bwMode="auto">
          <a:xfrm>
            <a:off x="1080136" y="6080763"/>
            <a:ext cx="18362295" cy="1814893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29700" b="0" cap="all" spc="-27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48068425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80136" y="960124"/>
            <a:ext cx="18362295" cy="4480560"/>
          </a:xfrm>
        </p:spPr>
        <p:txBody>
          <a:bodyPr anchor="b"/>
          <a:lstStyle>
            <a:lvl1pPr marL="0" indent="0">
              <a:buNone/>
              <a:defRPr sz="6800" b="0" cap="all" spc="405">
                <a:solidFill>
                  <a:schemeClr val="tx2"/>
                </a:solidFill>
                <a:latin typeface="+mj-lt"/>
              </a:defRPr>
            </a:lvl1pPr>
            <a:lvl2pPr marL="1542865" indent="0">
              <a:buNone/>
              <a:defRPr sz="6100">
                <a:solidFill>
                  <a:schemeClr val="tx1">
                    <a:tint val="75000"/>
                  </a:schemeClr>
                </a:solidFill>
              </a:defRPr>
            </a:lvl2pPr>
            <a:lvl3pPr marL="308573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3pPr>
            <a:lvl4pPr marL="4628595" indent="0">
              <a:buNone/>
              <a:defRPr sz="4700">
                <a:solidFill>
                  <a:schemeClr val="tx1">
                    <a:tint val="75000"/>
                  </a:schemeClr>
                </a:solidFill>
              </a:defRPr>
            </a:lvl4pPr>
            <a:lvl5pPr marL="6171459" indent="0">
              <a:buNone/>
              <a:defRPr sz="4700">
                <a:solidFill>
                  <a:schemeClr val="tx1">
                    <a:tint val="75000"/>
                  </a:schemeClr>
                </a:solidFill>
              </a:defRPr>
            </a:lvl5pPr>
            <a:lvl6pPr marL="7714324" indent="0">
              <a:buNone/>
              <a:defRPr sz="4700">
                <a:solidFill>
                  <a:schemeClr val="tx1">
                    <a:tint val="75000"/>
                  </a:schemeClr>
                </a:solidFill>
              </a:defRPr>
            </a:lvl6pPr>
            <a:lvl7pPr marL="9257189" indent="0">
              <a:buNone/>
              <a:defRPr sz="4700">
                <a:solidFill>
                  <a:schemeClr val="tx1">
                    <a:tint val="75000"/>
                  </a:schemeClr>
                </a:solidFill>
              </a:defRPr>
            </a:lvl7pPr>
            <a:lvl8pPr marL="10800054" indent="0">
              <a:buNone/>
              <a:defRPr sz="4700">
                <a:solidFill>
                  <a:schemeClr val="tx1">
                    <a:tint val="75000"/>
                  </a:schemeClr>
                </a:solidFill>
              </a:defRPr>
            </a:lvl8pPr>
            <a:lvl9pPr marL="12342919" indent="0">
              <a:buNone/>
              <a:defRPr sz="4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pt-BR"/>
              <a:t>Clique para editar o texto mestre</a:t>
            </a:r>
            <a:endParaRPr/>
          </a:p>
        </p:txBody>
      </p:sp>
      <p:sp>
        <p:nvSpPr>
          <p:cNvPr id="207351185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7918709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62806828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C09396ED-6D99-47F9-9A28-8B50084823E1}" type="slidenum">
              <a:rPr lang="pt-BR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Duas Partes de Conteúdo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4718409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18449458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3852481" y="6614163"/>
            <a:ext cx="7776971" cy="19009044"/>
          </a:xfrm>
        </p:spPr>
        <p:txBody>
          <a:bodyPr/>
          <a:lstStyle>
            <a:lvl1pPr>
              <a:defRPr sz="9400"/>
            </a:lvl1pPr>
            <a:lvl2pPr>
              <a:defRPr sz="8100"/>
            </a:lvl2pPr>
            <a:lvl3pPr>
              <a:defRPr sz="6800"/>
            </a:lvl3pPr>
            <a:lvl4pPr>
              <a:defRPr sz="6100"/>
            </a:lvl4pPr>
            <a:lvl5pPr>
              <a:defRPr sz="6100"/>
            </a:lvl5pPr>
            <a:lvl6pPr>
              <a:defRPr sz="6100"/>
            </a:lvl6pPr>
            <a:lvl7pPr>
              <a:defRPr sz="6100"/>
            </a:lvl7pPr>
            <a:lvl8pPr>
              <a:defRPr sz="6100"/>
            </a:lvl8pPr>
            <a:lvl9pPr>
              <a:defRPr sz="6100"/>
            </a:lvl9pPr>
          </a:lstStyle>
          <a:p>
            <a:pPr lvl="0">
              <a:defRPr/>
            </a:pPr>
            <a:r>
              <a:rPr lang="pt-BR"/>
              <a:t>Clique para editar o texto mestre</a:t>
            </a:r>
            <a:endParaRPr/>
          </a:p>
          <a:p>
            <a:pPr lvl="1">
              <a:defRPr/>
            </a:pPr>
            <a:r>
              <a:rPr lang="pt-BR"/>
              <a:t>Segundo nível</a:t>
            </a:r>
            <a:endParaRPr/>
          </a:p>
          <a:p>
            <a:pPr lvl="2">
              <a:defRPr/>
            </a:pPr>
            <a:r>
              <a:rPr lang="pt-BR"/>
              <a:t>Terceiro nível</a:t>
            </a:r>
            <a:endParaRPr/>
          </a:p>
          <a:p>
            <a:pPr lvl="3">
              <a:defRPr/>
            </a:pPr>
            <a:r>
              <a:rPr lang="pt-BR"/>
              <a:t>Quarto nível</a:t>
            </a:r>
            <a:endParaRPr/>
          </a:p>
          <a:p>
            <a:pPr lvl="4">
              <a:defRPr/>
            </a:pPr>
            <a:r>
              <a:rPr lang="pt-BR"/>
              <a:t>Quinto nível</a:t>
            </a:r>
            <a:endParaRPr lang="en-US"/>
          </a:p>
        </p:txBody>
      </p:sp>
      <p:sp>
        <p:nvSpPr>
          <p:cNvPr id="1440072559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12025503" y="6614163"/>
            <a:ext cx="7776971" cy="19009044"/>
          </a:xfrm>
        </p:spPr>
        <p:txBody>
          <a:bodyPr/>
          <a:lstStyle>
            <a:lvl1pPr>
              <a:defRPr sz="9400"/>
            </a:lvl1pPr>
            <a:lvl2pPr>
              <a:defRPr sz="8100"/>
            </a:lvl2pPr>
            <a:lvl3pPr>
              <a:defRPr sz="6800"/>
            </a:lvl3pPr>
            <a:lvl4pPr>
              <a:defRPr sz="6100"/>
            </a:lvl4pPr>
            <a:lvl5pPr>
              <a:defRPr sz="6100"/>
            </a:lvl5pPr>
            <a:lvl6pPr>
              <a:defRPr sz="6100"/>
            </a:lvl6pPr>
            <a:lvl7pPr>
              <a:defRPr sz="6100"/>
            </a:lvl7pPr>
            <a:lvl8pPr>
              <a:defRPr sz="6100"/>
            </a:lvl8pPr>
            <a:lvl9pPr>
              <a:defRPr sz="6100"/>
            </a:lvl9pPr>
          </a:lstStyle>
          <a:p>
            <a:pPr lvl="0">
              <a:defRPr/>
            </a:pPr>
            <a:r>
              <a:rPr lang="pt-BR"/>
              <a:t>Clique para editar o texto mestre</a:t>
            </a:r>
            <a:endParaRPr/>
          </a:p>
          <a:p>
            <a:pPr lvl="1">
              <a:defRPr/>
            </a:pPr>
            <a:r>
              <a:rPr lang="pt-BR"/>
              <a:t>Segundo nível</a:t>
            </a:r>
            <a:endParaRPr/>
          </a:p>
          <a:p>
            <a:pPr lvl="2">
              <a:defRPr/>
            </a:pPr>
            <a:r>
              <a:rPr lang="pt-BR"/>
              <a:t>Terceiro nível</a:t>
            </a:r>
            <a:endParaRPr/>
          </a:p>
          <a:p>
            <a:pPr lvl="3">
              <a:defRPr/>
            </a:pPr>
            <a:r>
              <a:rPr lang="pt-BR"/>
              <a:t>Quarto nível</a:t>
            </a:r>
            <a:endParaRPr/>
          </a:p>
          <a:p>
            <a:pPr lvl="4">
              <a:defRPr/>
            </a:pPr>
            <a:r>
              <a:rPr lang="pt-BR"/>
              <a:t>Quinto nível</a:t>
            </a:r>
            <a:endParaRPr lang="en-US"/>
          </a:p>
        </p:txBody>
      </p:sp>
      <p:sp>
        <p:nvSpPr>
          <p:cNvPr id="112039525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2852355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6744134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82BF237D-8413-4A35-8829-40F3180158F4}" type="slidenum">
              <a:rPr lang="pt-BR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ação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9523995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7446558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45281" y="6605626"/>
            <a:ext cx="7776971" cy="2687000"/>
          </a:xfrm>
        </p:spPr>
        <p:txBody>
          <a:bodyPr anchor="b">
            <a:noAutofit/>
          </a:bodyPr>
          <a:lstStyle>
            <a:lvl1pPr marL="0" indent="0">
              <a:buNone/>
              <a:defRPr sz="6100" b="0" cap="all" spc="337">
                <a:solidFill>
                  <a:schemeClr val="tx1"/>
                </a:solidFill>
                <a:latin typeface="+mj-lt"/>
              </a:defRPr>
            </a:lvl1pPr>
            <a:lvl2pPr marL="1542865" indent="0">
              <a:buNone/>
              <a:defRPr sz="6800" b="1"/>
            </a:lvl2pPr>
            <a:lvl3pPr marL="3085730" indent="0">
              <a:buNone/>
              <a:defRPr sz="6100" b="1"/>
            </a:lvl3pPr>
            <a:lvl4pPr marL="4628595" indent="0">
              <a:buNone/>
              <a:defRPr sz="5400" b="1"/>
            </a:lvl4pPr>
            <a:lvl5pPr marL="6171459" indent="0">
              <a:buNone/>
              <a:defRPr sz="5400" b="1"/>
            </a:lvl5pPr>
            <a:lvl6pPr marL="7714324" indent="0">
              <a:buNone/>
              <a:defRPr sz="5400" b="1"/>
            </a:lvl6pPr>
            <a:lvl7pPr marL="9257189" indent="0">
              <a:buNone/>
              <a:defRPr sz="5400" b="1"/>
            </a:lvl7pPr>
            <a:lvl8pPr marL="10800054" indent="0">
              <a:buNone/>
              <a:defRPr sz="5400" b="1"/>
            </a:lvl8pPr>
            <a:lvl9pPr marL="12342919" indent="0">
              <a:buNone/>
              <a:defRPr sz="5400" b="1"/>
            </a:lvl9pPr>
          </a:lstStyle>
          <a:p>
            <a:pPr lvl="0">
              <a:defRPr/>
            </a:pPr>
            <a:r>
              <a:rPr lang="pt-BR"/>
              <a:t>Clique para editar o texto mestre</a:t>
            </a:r>
            <a:endParaRPr/>
          </a:p>
        </p:txBody>
      </p:sp>
      <p:sp>
        <p:nvSpPr>
          <p:cNvPr id="989946745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3845281" y="9489338"/>
            <a:ext cx="7776971" cy="16130016"/>
          </a:xfrm>
        </p:spPr>
        <p:txBody>
          <a:bodyPr/>
          <a:lstStyle>
            <a:lvl1pPr>
              <a:defRPr sz="8100"/>
            </a:lvl1pPr>
            <a:lvl2pPr>
              <a:defRPr sz="6800"/>
            </a:lvl2pPr>
            <a:lvl3pPr>
              <a:defRPr sz="6100"/>
            </a:lvl3pPr>
            <a:lvl4pPr>
              <a:defRPr sz="5400"/>
            </a:lvl4pPr>
            <a:lvl5pPr>
              <a:defRPr sz="5400"/>
            </a:lvl5pPr>
            <a:lvl6pPr>
              <a:defRPr sz="5400"/>
            </a:lvl6pPr>
            <a:lvl7pPr>
              <a:defRPr sz="5400"/>
            </a:lvl7pPr>
            <a:lvl8pPr>
              <a:defRPr sz="5400"/>
            </a:lvl8pPr>
            <a:lvl9pPr>
              <a:defRPr sz="5400"/>
            </a:lvl9pPr>
          </a:lstStyle>
          <a:p>
            <a:pPr lvl="0">
              <a:defRPr/>
            </a:pPr>
            <a:r>
              <a:rPr lang="pt-BR"/>
              <a:t>Clique para editar o texto mestre</a:t>
            </a:r>
            <a:endParaRPr/>
          </a:p>
          <a:p>
            <a:pPr lvl="1">
              <a:defRPr/>
            </a:pPr>
            <a:r>
              <a:rPr lang="pt-BR"/>
              <a:t>Segundo nível</a:t>
            </a:r>
            <a:endParaRPr/>
          </a:p>
          <a:p>
            <a:pPr lvl="2">
              <a:defRPr/>
            </a:pPr>
            <a:r>
              <a:rPr lang="pt-BR"/>
              <a:t>Terceiro nível</a:t>
            </a:r>
            <a:endParaRPr/>
          </a:p>
          <a:p>
            <a:pPr lvl="3">
              <a:defRPr/>
            </a:pPr>
            <a:r>
              <a:rPr lang="pt-BR"/>
              <a:t>Quarto nível</a:t>
            </a:r>
            <a:endParaRPr/>
          </a:p>
          <a:p>
            <a:pPr lvl="4">
              <a:defRPr/>
            </a:pPr>
            <a:r>
              <a:rPr lang="pt-BR"/>
              <a:t>Quinto nível</a:t>
            </a:r>
            <a:endParaRPr lang="en-US"/>
          </a:p>
        </p:txBody>
      </p:sp>
      <p:sp>
        <p:nvSpPr>
          <p:cNvPr id="169322009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12032704" y="6605626"/>
            <a:ext cx="7776971" cy="2687000"/>
          </a:xfrm>
        </p:spPr>
        <p:txBody>
          <a:bodyPr anchor="b">
            <a:noAutofit/>
          </a:bodyPr>
          <a:lstStyle>
            <a:lvl1pPr marL="0" indent="0">
              <a:buNone/>
              <a:defRPr lang="en-US" sz="6100" b="0" cap="all" spc="337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1542865" indent="0">
              <a:buNone/>
              <a:defRPr sz="6800" b="1"/>
            </a:lvl2pPr>
            <a:lvl3pPr marL="3085730" indent="0">
              <a:buNone/>
              <a:defRPr sz="6100" b="1"/>
            </a:lvl3pPr>
            <a:lvl4pPr marL="4628595" indent="0">
              <a:buNone/>
              <a:defRPr sz="5400" b="1"/>
            </a:lvl4pPr>
            <a:lvl5pPr marL="6171459" indent="0">
              <a:buNone/>
              <a:defRPr sz="5400" b="1"/>
            </a:lvl5pPr>
            <a:lvl6pPr marL="7714324" indent="0">
              <a:buNone/>
              <a:defRPr sz="5400" b="1"/>
            </a:lvl6pPr>
            <a:lvl7pPr marL="9257189" indent="0">
              <a:buNone/>
              <a:defRPr sz="5400" b="1"/>
            </a:lvl7pPr>
            <a:lvl8pPr marL="10800054" indent="0">
              <a:buNone/>
              <a:defRPr sz="5400" b="1"/>
            </a:lvl8pPr>
            <a:lvl9pPr marL="12342919" indent="0">
              <a:buNone/>
              <a:defRPr sz="5400" b="1"/>
            </a:lvl9pPr>
          </a:lstStyle>
          <a:p>
            <a:pPr lvl="0">
              <a:defRPr/>
            </a:pPr>
            <a:r>
              <a:rPr lang="pt-BR"/>
              <a:t>Clique para editar o texto mestre</a:t>
            </a:r>
            <a:endParaRPr/>
          </a:p>
        </p:txBody>
      </p:sp>
      <p:sp>
        <p:nvSpPr>
          <p:cNvPr id="39564341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12032704" y="9489338"/>
            <a:ext cx="7776971" cy="16130016"/>
          </a:xfrm>
        </p:spPr>
        <p:txBody>
          <a:bodyPr/>
          <a:lstStyle>
            <a:lvl1pPr>
              <a:defRPr sz="8100"/>
            </a:lvl1pPr>
            <a:lvl2pPr>
              <a:defRPr sz="6800"/>
            </a:lvl2pPr>
            <a:lvl3pPr>
              <a:defRPr sz="6100"/>
            </a:lvl3pPr>
            <a:lvl4pPr>
              <a:defRPr sz="5400"/>
            </a:lvl4pPr>
            <a:lvl5pPr>
              <a:defRPr sz="5400"/>
            </a:lvl5pPr>
            <a:lvl6pPr>
              <a:defRPr sz="5400"/>
            </a:lvl6pPr>
            <a:lvl7pPr>
              <a:defRPr sz="5400"/>
            </a:lvl7pPr>
            <a:lvl8pPr>
              <a:defRPr sz="5400"/>
            </a:lvl8pPr>
            <a:lvl9pPr>
              <a:defRPr sz="5400"/>
            </a:lvl9pPr>
          </a:lstStyle>
          <a:p>
            <a:pPr lvl="0">
              <a:defRPr/>
            </a:pPr>
            <a:r>
              <a:rPr lang="pt-BR"/>
              <a:t>Clique para editar o texto mestre</a:t>
            </a:r>
            <a:endParaRPr/>
          </a:p>
          <a:p>
            <a:pPr lvl="1">
              <a:defRPr/>
            </a:pPr>
            <a:r>
              <a:rPr lang="pt-BR"/>
              <a:t>Segundo nível</a:t>
            </a:r>
            <a:endParaRPr/>
          </a:p>
          <a:p>
            <a:pPr lvl="2">
              <a:defRPr/>
            </a:pPr>
            <a:r>
              <a:rPr lang="pt-BR"/>
              <a:t>Terceiro nível</a:t>
            </a:r>
            <a:endParaRPr/>
          </a:p>
          <a:p>
            <a:pPr lvl="3">
              <a:defRPr/>
            </a:pPr>
            <a:r>
              <a:rPr lang="pt-BR"/>
              <a:t>Quarto nível</a:t>
            </a:r>
            <a:endParaRPr/>
          </a:p>
          <a:p>
            <a:pPr lvl="4">
              <a:defRPr/>
            </a:pPr>
            <a:r>
              <a:rPr lang="pt-BR"/>
              <a:t>Quinto nível</a:t>
            </a:r>
            <a:endParaRPr lang="en-US"/>
          </a:p>
        </p:txBody>
      </p:sp>
      <p:sp>
        <p:nvSpPr>
          <p:cNvPr id="123130936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46111852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9400076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7D4E369B-D2C1-45D0-AA40-CEF5D5B3267C}" type="slidenum">
              <a:rPr lang="pt-BR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Somente título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9236553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45415331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5534041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67228419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03C929D3-5600-4708-A462-C56AE0EB3735}" type="slidenum">
              <a:rPr lang="pt-BR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Em branco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874823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6135493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492074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7C2ED96A-D459-46B0-8C4B-2A20E71138C1}" type="slidenum">
              <a:rPr lang="pt-BR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údo com Legenda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87649626" name="Content Placeholder 2"/>
          <p:cNvSpPr>
            <a:spLocks noGrp="1"/>
          </p:cNvSpPr>
          <p:nvPr>
            <p:ph idx="1"/>
          </p:nvPr>
        </p:nvSpPr>
        <p:spPr bwMode="auto">
          <a:xfrm>
            <a:off x="8446057" y="6720840"/>
            <a:ext cx="12076509" cy="18818352"/>
          </a:xfrm>
        </p:spPr>
        <p:txBody>
          <a:bodyPr/>
          <a:lstStyle>
            <a:lvl1pPr>
              <a:defRPr sz="10800"/>
            </a:lvl1pPr>
            <a:lvl2pPr>
              <a:defRPr sz="9400"/>
            </a:lvl2pPr>
            <a:lvl3pPr>
              <a:defRPr sz="8100"/>
            </a:lvl3pPr>
            <a:lvl4pPr>
              <a:defRPr sz="6800"/>
            </a:lvl4pPr>
            <a:lvl5pPr>
              <a:defRPr sz="6800"/>
            </a:lvl5pPr>
            <a:lvl6pPr>
              <a:defRPr sz="6800"/>
            </a:lvl6pPr>
            <a:lvl7pPr>
              <a:defRPr sz="6800"/>
            </a:lvl7pPr>
            <a:lvl8pPr>
              <a:defRPr sz="6800"/>
            </a:lvl8pPr>
            <a:lvl9pPr>
              <a:defRPr sz="6800"/>
            </a:lvl9pPr>
          </a:lstStyle>
          <a:p>
            <a:pPr lvl="0">
              <a:defRPr/>
            </a:pPr>
            <a:r>
              <a:rPr lang="pt-BR"/>
              <a:t>Clique para editar o texto mestre</a:t>
            </a:r>
            <a:endParaRPr/>
          </a:p>
          <a:p>
            <a:pPr lvl="1">
              <a:defRPr/>
            </a:pPr>
            <a:r>
              <a:rPr lang="pt-BR"/>
              <a:t>Segundo nível</a:t>
            </a:r>
            <a:endParaRPr/>
          </a:p>
          <a:p>
            <a:pPr lvl="2">
              <a:defRPr/>
            </a:pPr>
            <a:r>
              <a:rPr lang="pt-BR"/>
              <a:t>Terceiro nível</a:t>
            </a:r>
            <a:endParaRPr/>
          </a:p>
          <a:p>
            <a:pPr lvl="3">
              <a:defRPr/>
            </a:pPr>
            <a:r>
              <a:rPr lang="pt-BR"/>
              <a:t>Quarto nível</a:t>
            </a:r>
            <a:endParaRPr/>
          </a:p>
          <a:p>
            <a:pPr lvl="4">
              <a:defRPr/>
            </a:pPr>
            <a:r>
              <a:rPr lang="pt-BR"/>
              <a:t>Quinto nível</a:t>
            </a:r>
            <a:endParaRPr lang="en-US"/>
          </a:p>
        </p:txBody>
      </p:sp>
      <p:sp>
        <p:nvSpPr>
          <p:cNvPr id="2124867563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080138" y="6720840"/>
            <a:ext cx="7107139" cy="18818352"/>
          </a:xfrm>
        </p:spPr>
        <p:txBody>
          <a:bodyPr>
            <a:normAutofit/>
          </a:bodyPr>
          <a:lstStyle>
            <a:lvl1pPr marL="0" indent="0">
              <a:buNone/>
              <a:defRPr sz="5400"/>
            </a:lvl1pPr>
            <a:lvl2pPr marL="1542865" indent="0">
              <a:buNone/>
              <a:defRPr sz="4100"/>
            </a:lvl2pPr>
            <a:lvl3pPr marL="3085730" indent="0">
              <a:buNone/>
              <a:defRPr sz="3400"/>
            </a:lvl3pPr>
            <a:lvl4pPr marL="4628595" indent="0">
              <a:buNone/>
              <a:defRPr sz="3100"/>
            </a:lvl4pPr>
            <a:lvl5pPr marL="6171459" indent="0">
              <a:buNone/>
              <a:defRPr sz="3100"/>
            </a:lvl5pPr>
            <a:lvl6pPr marL="7714324" indent="0">
              <a:buNone/>
              <a:defRPr sz="3100"/>
            </a:lvl6pPr>
            <a:lvl7pPr marL="9257189" indent="0">
              <a:buNone/>
              <a:defRPr sz="3100"/>
            </a:lvl7pPr>
            <a:lvl8pPr marL="10800054" indent="0">
              <a:buNone/>
              <a:defRPr sz="3100"/>
            </a:lvl8pPr>
            <a:lvl9pPr marL="12342919" indent="0">
              <a:buNone/>
              <a:defRPr sz="3100"/>
            </a:lvl9pPr>
          </a:lstStyle>
          <a:p>
            <a:pPr lvl="0">
              <a:defRPr/>
            </a:pPr>
            <a:r>
              <a:rPr lang="pt-BR"/>
              <a:t>Clique para editar o texto mestre</a:t>
            </a:r>
            <a:endParaRPr/>
          </a:p>
        </p:txBody>
      </p:sp>
      <p:sp>
        <p:nvSpPr>
          <p:cNvPr id="247442528" name="Title 7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22941476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73873470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586132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DBD4C07D-4DA7-41F9-BB8C-2C737CDA5F07}" type="slidenum">
              <a:rPr lang="pt-BR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picTx" userDrawn="1">
  <p:cSld name="Imagem com Legenda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7698332" name="Rectangle 8"/>
          <p:cNvSpPr/>
          <p:nvPr/>
        </p:nvSpPr>
        <p:spPr bwMode="auto">
          <a:xfrm>
            <a:off x="21265092" y="20354926"/>
            <a:ext cx="337608" cy="84486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08573" tIns="154286" rIns="308573" bIns="154286" anchor="ctr"/>
          <a:lstStyle/>
          <a:p>
            <a:pPr algn="ctr">
              <a:defRPr/>
            </a:pPr>
            <a:endParaRPr lang="en-US" sz="6700" b="0"/>
          </a:p>
        </p:txBody>
      </p:sp>
      <p:sp>
        <p:nvSpPr>
          <p:cNvPr id="1043448848" name="Rectangle 9"/>
          <p:cNvSpPr/>
          <p:nvPr/>
        </p:nvSpPr>
        <p:spPr bwMode="auto">
          <a:xfrm>
            <a:off x="21265092" y="1"/>
            <a:ext cx="337608" cy="203549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08573" tIns="154286" rIns="308573" bIns="154286" anchor="ctr"/>
          <a:lstStyle/>
          <a:p>
            <a:pPr algn="ctr">
              <a:defRPr/>
            </a:pPr>
            <a:endParaRPr lang="en-US" sz="6700" b="0"/>
          </a:p>
        </p:txBody>
      </p:sp>
      <p:sp>
        <p:nvSpPr>
          <p:cNvPr id="716314243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-1" y="0"/>
            <a:ext cx="21264572" cy="2035454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10800"/>
            </a:lvl1pPr>
            <a:lvl2pPr marL="1542865" indent="0">
              <a:buNone/>
              <a:defRPr sz="9400"/>
            </a:lvl2pPr>
            <a:lvl3pPr marL="3085730" indent="0">
              <a:buNone/>
              <a:defRPr sz="8100"/>
            </a:lvl3pPr>
            <a:lvl4pPr marL="4628595" indent="0">
              <a:buNone/>
              <a:defRPr sz="6800"/>
            </a:lvl4pPr>
            <a:lvl5pPr marL="6171459" indent="0">
              <a:buNone/>
              <a:defRPr sz="6800"/>
            </a:lvl5pPr>
            <a:lvl6pPr marL="7714324" indent="0">
              <a:buNone/>
              <a:defRPr sz="6800"/>
            </a:lvl6pPr>
            <a:lvl7pPr marL="9257189" indent="0">
              <a:buNone/>
              <a:defRPr sz="6800"/>
            </a:lvl7pPr>
            <a:lvl8pPr marL="10800054" indent="0">
              <a:buNone/>
              <a:defRPr sz="6800"/>
            </a:lvl8pPr>
            <a:lvl9pPr marL="12342919" indent="0">
              <a:buNone/>
              <a:defRPr sz="6800"/>
            </a:lvl9pPr>
          </a:lstStyle>
          <a:p>
            <a:pPr lvl="0">
              <a:defRPr/>
            </a:pPr>
            <a:r>
              <a:rPr lang="pt-BR"/>
              <a:t>Clique no ícone para adicionar uma imagem</a:t>
            </a:r>
            <a:endParaRPr lang="en-US"/>
          </a:p>
        </p:txBody>
      </p:sp>
      <p:sp>
        <p:nvSpPr>
          <p:cNvPr id="9563042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080137" y="24003000"/>
            <a:ext cx="19262407" cy="1920240"/>
          </a:xfrm>
        </p:spPr>
        <p:txBody>
          <a:bodyPr/>
          <a:lstStyle>
            <a:lvl1pPr marL="0" indent="0">
              <a:buNone/>
              <a:defRPr sz="5400"/>
            </a:lvl1pPr>
            <a:lvl2pPr marL="1542865" indent="0">
              <a:buNone/>
              <a:defRPr sz="4100"/>
            </a:lvl2pPr>
            <a:lvl3pPr marL="3085730" indent="0">
              <a:buNone/>
              <a:defRPr sz="3400"/>
            </a:lvl3pPr>
            <a:lvl4pPr marL="4628595" indent="0">
              <a:buNone/>
              <a:defRPr sz="3100"/>
            </a:lvl4pPr>
            <a:lvl5pPr marL="6171459" indent="0">
              <a:buNone/>
              <a:defRPr sz="3100"/>
            </a:lvl5pPr>
            <a:lvl6pPr marL="7714324" indent="0">
              <a:buNone/>
              <a:defRPr sz="3100"/>
            </a:lvl6pPr>
            <a:lvl7pPr marL="9257189" indent="0">
              <a:buNone/>
              <a:defRPr sz="3100"/>
            </a:lvl7pPr>
            <a:lvl8pPr marL="10800054" indent="0">
              <a:buNone/>
              <a:defRPr sz="3100"/>
            </a:lvl8pPr>
            <a:lvl9pPr marL="12342919" indent="0">
              <a:buNone/>
              <a:defRPr sz="3100"/>
            </a:lvl9pPr>
          </a:lstStyle>
          <a:p>
            <a:pPr lvl="0">
              <a:defRPr/>
            </a:pPr>
            <a:r>
              <a:rPr lang="pt-BR"/>
              <a:t>Clique para editar o texto mestre</a:t>
            </a:r>
            <a:endParaRPr/>
          </a:p>
        </p:txBody>
      </p:sp>
      <p:sp>
        <p:nvSpPr>
          <p:cNvPr id="1179583876" name="Title 7"/>
          <p:cNvSpPr>
            <a:spLocks noGrp="1"/>
          </p:cNvSpPr>
          <p:nvPr>
            <p:ph type="title"/>
          </p:nvPr>
        </p:nvSpPr>
        <p:spPr bwMode="auto">
          <a:xfrm>
            <a:off x="1080137" y="20802600"/>
            <a:ext cx="19262407" cy="3200400"/>
          </a:xfrm>
        </p:spPr>
        <p:txBody>
          <a:bodyPr anchor="t"/>
          <a:lstStyle>
            <a:lvl1pPr>
              <a:defRPr sz="10800"/>
            </a:lvl1pPr>
          </a:lstStyle>
          <a:p>
            <a:pPr>
              <a:defRPr/>
            </a:pPr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205223940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9888003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339151795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517DAF3-3D66-40AB-8FA6-A3BA5827A2E3}" type="slidenum">
              <a:rPr lang="pt-BR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gradFill>
          <a:gsLst>
            <a:gs pos="0">
              <a:srgbClr val="FFFFFF"/>
            </a:gs>
            <a:gs pos="44000">
              <a:srgbClr val="FFFFFF"/>
            </a:gs>
            <a:gs pos="100000">
              <a:srgbClr val="CACACA"/>
            </a:gs>
          </a:gsLst>
          <a:path path="shape"/>
        </a:gra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06597820" name="Title Placeholder 1"/>
          <p:cNvSpPr>
            <a:spLocks noGrp="1"/>
          </p:cNvSpPr>
          <p:nvPr>
            <p:ph type="title"/>
          </p:nvPr>
        </p:nvSpPr>
        <p:spPr bwMode="auto">
          <a:xfrm>
            <a:off x="1080560" y="641350"/>
            <a:ext cx="13681075" cy="5760508"/>
          </a:xfrm>
          <a:prstGeom prst="rect">
            <a:avLst/>
          </a:prstGeom>
        </p:spPr>
        <p:txBody>
          <a:bodyPr vert="horz" lIns="308573" tIns="154286" rIns="308573" bIns="154286" rtlCol="0" anchor="b">
            <a:normAutofit/>
          </a:bodyPr>
          <a:lstStyle/>
          <a:p>
            <a:pPr>
              <a:defRPr/>
            </a:pPr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178971783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80559" y="7360709"/>
            <a:ext cx="18002250" cy="18369492"/>
          </a:xfrm>
          <a:prstGeom prst="rect">
            <a:avLst/>
          </a:prstGeom>
          <a:noFill/>
          <a:ln>
            <a:noFill/>
          </a:ln>
        </p:spPr>
        <p:txBody>
          <a:bodyPr vert="horz" wrap="square" lIns="308573" tIns="154286" rIns="308573" bIns="154286" numCol="1" anchor="t" anchorCtr="0" compatLnSpc="1">
            <a:prstTxWarp prst="textNoShape"/>
          </a:bodyPr>
          <a:lstStyle/>
          <a:p>
            <a:pPr lvl="0">
              <a:defRPr/>
            </a:pPr>
            <a:r>
              <a:rPr lang="pt-BR"/>
              <a:t>Clique para editar o texto mestre</a:t>
            </a:r>
            <a:endParaRPr/>
          </a:p>
          <a:p>
            <a:pPr lvl="1">
              <a:defRPr/>
            </a:pPr>
            <a:r>
              <a:rPr lang="pt-BR"/>
              <a:t>Segundo nível</a:t>
            </a:r>
            <a:endParaRPr/>
          </a:p>
          <a:p>
            <a:pPr lvl="2">
              <a:defRPr/>
            </a:pPr>
            <a:r>
              <a:rPr lang="pt-BR"/>
              <a:t>Terceiro nível</a:t>
            </a:r>
            <a:endParaRPr/>
          </a:p>
          <a:p>
            <a:pPr lvl="3">
              <a:defRPr/>
            </a:pPr>
            <a:r>
              <a:rPr lang="pt-BR"/>
              <a:t>Quarto nível</a:t>
            </a:r>
            <a:endParaRPr/>
          </a:p>
          <a:p>
            <a:pPr lvl="4">
              <a:defRPr/>
            </a:pPr>
            <a:r>
              <a:rPr lang="pt-BR"/>
              <a:t>Quinto nível</a:t>
            </a:r>
            <a:endParaRPr lang="en-US"/>
          </a:p>
        </p:txBody>
      </p:sp>
      <p:sp>
        <p:nvSpPr>
          <p:cNvPr id="107286692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1080560" y="25922817"/>
            <a:ext cx="8100483" cy="1280583"/>
          </a:xfrm>
          <a:prstGeom prst="rect">
            <a:avLst/>
          </a:prstGeom>
        </p:spPr>
        <p:txBody>
          <a:bodyPr vert="horz" lIns="308573" tIns="154286" rIns="308573" bIns="0" rtlCol="0" anchor="b"/>
          <a:lstStyle>
            <a:lvl1pPr algn="l">
              <a:lnSpc>
                <a:spcPct val="100000"/>
              </a:lnSpc>
              <a:spcBef>
                <a:spcPts val="0"/>
              </a:spcBef>
              <a:defRPr sz="3400" b="0">
                <a:solidFill>
                  <a:schemeClr val="tx1"/>
                </a:solidFill>
                <a:latin typeface="Arial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25361583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1080560" y="27270075"/>
            <a:ext cx="8100483" cy="1191684"/>
          </a:xfrm>
          <a:prstGeom prst="rect">
            <a:avLst/>
          </a:prstGeom>
        </p:spPr>
        <p:txBody>
          <a:bodyPr vert="horz" lIns="308573" tIns="154286" rIns="308573" bIns="154286" rtlCol="0" anchor="t"/>
          <a:lstStyle>
            <a:lvl1pPr algn="l">
              <a:lnSpc>
                <a:spcPct val="100000"/>
              </a:lnSpc>
              <a:spcBef>
                <a:spcPts val="0"/>
              </a:spcBef>
              <a:defRPr sz="3400" b="0">
                <a:solidFill>
                  <a:schemeClr val="tx1"/>
                </a:solidFill>
                <a:latin typeface="Arial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222609723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 rot="16199999">
            <a:off x="18228205" y="25054456"/>
            <a:ext cx="5526617" cy="862541"/>
          </a:xfrm>
          <a:prstGeom prst="rect">
            <a:avLst/>
          </a:prstGeom>
        </p:spPr>
        <p:txBody>
          <a:bodyPr vert="horz" wrap="square" lIns="308573" tIns="154286" rIns="308573" bIns="154286" numCol="1" anchor="ctr" anchorCtr="0" compatLnSpc="1">
            <a:prstTxWarp prst="textNoShape"/>
          </a:bodyPr>
          <a:lstStyle>
            <a:lvl1pPr>
              <a:defRPr sz="8100">
                <a:solidFill>
                  <a:schemeClr val="tx2"/>
                </a:solidFill>
                <a:latin typeface="Arial"/>
                <a:cs typeface="+mn-cs"/>
              </a:defRPr>
            </a:lvl1pPr>
          </a:lstStyle>
          <a:p>
            <a:pPr>
              <a:defRPr/>
            </a:pPr>
            <a:fld id="{0C57A063-642F-4632-8592-A6A8F3E5AD79}" type="slidenum">
              <a:rPr lang="pt-BR"/>
              <a:t>‹nº›</a:t>
            </a:fld>
            <a:endParaRPr lang="pt-BR"/>
          </a:p>
        </p:txBody>
      </p:sp>
      <p:sp>
        <p:nvSpPr>
          <p:cNvPr id="2037390793" name="Rectangle 6"/>
          <p:cNvSpPr/>
          <p:nvPr/>
        </p:nvSpPr>
        <p:spPr bwMode="auto">
          <a:xfrm>
            <a:off x="21265092" y="1"/>
            <a:ext cx="337608" cy="57605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08573" tIns="154286" rIns="308573" bIns="154286" anchor="ctr"/>
          <a:lstStyle/>
          <a:p>
            <a:pPr algn="ctr">
              <a:defRPr/>
            </a:pPr>
            <a:endParaRPr lang="en-US" sz="6700" b="0"/>
          </a:p>
        </p:txBody>
      </p:sp>
      <p:sp>
        <p:nvSpPr>
          <p:cNvPr id="1367368653" name="Rectangle 7"/>
          <p:cNvSpPr/>
          <p:nvPr/>
        </p:nvSpPr>
        <p:spPr bwMode="auto">
          <a:xfrm>
            <a:off x="21265092" y="5760509"/>
            <a:ext cx="337608" cy="23043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08573" tIns="154286" rIns="308573" bIns="154286" anchor="ctr"/>
          <a:lstStyle/>
          <a:p>
            <a:pPr algn="ctr">
              <a:defRPr/>
            </a:pPr>
            <a:endParaRPr lang="en-US" sz="6700" b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085050" rtl="0">
        <a:spcBef>
          <a:spcPts val="0"/>
        </a:spcBef>
        <a:spcAft>
          <a:spcPts val="0"/>
        </a:spcAft>
        <a:defRPr sz="12100" cap="all" spc="-203">
          <a:solidFill>
            <a:schemeClr val="tx2"/>
          </a:solidFill>
          <a:latin typeface="+mj-lt"/>
          <a:ea typeface="+mj-ea"/>
          <a:cs typeface="+mj-cs"/>
        </a:defRPr>
      </a:lvl1pPr>
      <a:lvl2pPr algn="l" defTabSz="3085050" rtl="0">
        <a:spcBef>
          <a:spcPts val="0"/>
        </a:spcBef>
        <a:spcAft>
          <a:spcPts val="0"/>
        </a:spcAft>
        <a:defRPr sz="12100">
          <a:solidFill>
            <a:schemeClr val="tx2"/>
          </a:solidFill>
          <a:latin typeface="Arial Black"/>
        </a:defRPr>
      </a:lvl2pPr>
      <a:lvl3pPr algn="l" defTabSz="3085050" rtl="0">
        <a:spcBef>
          <a:spcPts val="0"/>
        </a:spcBef>
        <a:spcAft>
          <a:spcPts val="0"/>
        </a:spcAft>
        <a:defRPr sz="12100">
          <a:solidFill>
            <a:schemeClr val="tx2"/>
          </a:solidFill>
          <a:latin typeface="Arial Black"/>
        </a:defRPr>
      </a:lvl3pPr>
      <a:lvl4pPr algn="l" defTabSz="3085050" rtl="0">
        <a:spcBef>
          <a:spcPts val="0"/>
        </a:spcBef>
        <a:spcAft>
          <a:spcPts val="0"/>
        </a:spcAft>
        <a:defRPr sz="12100">
          <a:solidFill>
            <a:schemeClr val="tx2"/>
          </a:solidFill>
          <a:latin typeface="Arial Black"/>
        </a:defRPr>
      </a:lvl4pPr>
      <a:lvl5pPr algn="l" defTabSz="3085050" rtl="0">
        <a:spcBef>
          <a:spcPts val="0"/>
        </a:spcBef>
        <a:spcAft>
          <a:spcPts val="0"/>
        </a:spcAft>
        <a:defRPr sz="12100">
          <a:solidFill>
            <a:schemeClr val="tx2"/>
          </a:solidFill>
          <a:latin typeface="Arial Black"/>
        </a:defRPr>
      </a:lvl5pPr>
      <a:lvl6pPr marL="326532" algn="l" defTabSz="3085050" rtl="0">
        <a:spcBef>
          <a:spcPts val="0"/>
        </a:spcBef>
        <a:spcAft>
          <a:spcPts val="0"/>
        </a:spcAft>
        <a:defRPr sz="12100">
          <a:solidFill>
            <a:schemeClr val="tx2"/>
          </a:solidFill>
          <a:latin typeface="Arial Black"/>
        </a:defRPr>
      </a:lvl6pPr>
      <a:lvl7pPr marL="653064" algn="l" defTabSz="3085050" rtl="0">
        <a:spcBef>
          <a:spcPts val="0"/>
        </a:spcBef>
        <a:spcAft>
          <a:spcPts val="0"/>
        </a:spcAft>
        <a:defRPr sz="12100">
          <a:solidFill>
            <a:schemeClr val="tx2"/>
          </a:solidFill>
          <a:latin typeface="Arial Black"/>
        </a:defRPr>
      </a:lvl7pPr>
      <a:lvl8pPr marL="979596" algn="l" defTabSz="3085050" rtl="0">
        <a:spcBef>
          <a:spcPts val="0"/>
        </a:spcBef>
        <a:spcAft>
          <a:spcPts val="0"/>
        </a:spcAft>
        <a:defRPr sz="12100">
          <a:solidFill>
            <a:schemeClr val="tx2"/>
          </a:solidFill>
          <a:latin typeface="Arial Black"/>
        </a:defRPr>
      </a:lvl8pPr>
      <a:lvl9pPr marL="1306129" algn="l" defTabSz="3085050" rtl="0">
        <a:spcBef>
          <a:spcPts val="0"/>
        </a:spcBef>
        <a:spcAft>
          <a:spcPts val="0"/>
        </a:spcAft>
        <a:defRPr sz="12100">
          <a:solidFill>
            <a:schemeClr val="tx2"/>
          </a:solidFill>
          <a:latin typeface="Arial Black"/>
        </a:defRPr>
      </a:lvl9pPr>
    </p:titleStyle>
    <p:bodyStyle>
      <a:lvl1pPr marL="244899" indent="-244899" algn="l" defTabSz="3085050" rtl="0">
        <a:spcBef>
          <a:spcPts val="0"/>
        </a:spcBef>
        <a:spcAft>
          <a:spcPts val="2027"/>
        </a:spcAft>
        <a:buFont typeface="Arial"/>
        <a:defRPr sz="6800" b="1">
          <a:solidFill>
            <a:schemeClr val="tx1"/>
          </a:solidFill>
          <a:latin typeface="+mn-lt"/>
          <a:ea typeface="+mn-ea"/>
          <a:cs typeface="+mn-cs"/>
        </a:defRPr>
      </a:lvl1pPr>
      <a:lvl2pPr marL="1541958" indent="-616783" algn="l" defTabSz="3085050" rtl="0">
        <a:spcBef>
          <a:spcPts val="0"/>
        </a:spcBef>
        <a:spcAft>
          <a:spcPts val="0"/>
        </a:spcAft>
        <a:buClr>
          <a:schemeClr val="tx2"/>
        </a:buClr>
        <a:buFont typeface="Arial"/>
        <a:buChar char="•"/>
        <a:defRPr sz="6800">
          <a:solidFill>
            <a:schemeClr val="tx1"/>
          </a:solidFill>
          <a:latin typeface="+mn-lt"/>
          <a:ea typeface="+mn-ea"/>
          <a:cs typeface="+mn-cs"/>
        </a:defRPr>
      </a:lvl2pPr>
      <a:lvl3pPr marL="3857162" indent="-770979" algn="l" defTabSz="3085050" rtl="0">
        <a:spcBef>
          <a:spcPts val="0"/>
        </a:spcBef>
        <a:spcAft>
          <a:spcPts val="0"/>
        </a:spcAft>
        <a:buClr>
          <a:schemeClr val="tx2"/>
        </a:buClr>
        <a:buFont typeface="Arial"/>
        <a:buChar char="•"/>
        <a:defRPr sz="6100">
          <a:solidFill>
            <a:schemeClr val="tx1"/>
          </a:solidFill>
          <a:latin typeface="+mn-lt"/>
          <a:ea typeface="+mn-ea"/>
          <a:cs typeface="+mn-cs"/>
        </a:defRPr>
      </a:lvl3pPr>
      <a:lvl4pPr marL="5399120" indent="-770979" algn="l" defTabSz="3085050" rtl="0">
        <a:spcBef>
          <a:spcPts val="0"/>
        </a:spcBef>
        <a:spcAft>
          <a:spcPts val="0"/>
        </a:spcAft>
        <a:buClr>
          <a:schemeClr val="tx2"/>
        </a:buClr>
        <a:buFont typeface="Arial"/>
        <a:buChar char="•"/>
        <a:defRPr sz="6100">
          <a:solidFill>
            <a:schemeClr val="tx1"/>
          </a:solidFill>
          <a:latin typeface="+mn-lt"/>
          <a:ea typeface="+mn-ea"/>
          <a:cs typeface="+mn-cs"/>
        </a:defRPr>
      </a:lvl4pPr>
      <a:lvl5pPr marL="6942212" indent="-770979" algn="l" defTabSz="3085050" rtl="0">
        <a:spcBef>
          <a:spcPts val="0"/>
        </a:spcBef>
        <a:spcAft>
          <a:spcPts val="0"/>
        </a:spcAft>
        <a:buClr>
          <a:schemeClr val="tx2"/>
        </a:buClr>
        <a:buFont typeface="Arial"/>
        <a:buChar char="•"/>
        <a:defRPr sz="6100">
          <a:solidFill>
            <a:schemeClr val="tx1"/>
          </a:solidFill>
          <a:latin typeface="+mn-lt"/>
          <a:ea typeface="+mn-ea"/>
          <a:cs typeface="+mn-cs"/>
        </a:defRPr>
      </a:lvl5pPr>
      <a:lvl6pPr marL="8485757" indent="-771432" algn="l" defTabSz="3085730" rtl="0">
        <a:spcBef>
          <a:spcPts val="0"/>
        </a:spcBef>
        <a:buClr>
          <a:schemeClr val="tx2"/>
        </a:buClr>
        <a:buFont typeface="Arial"/>
        <a:buChar char="•"/>
        <a:defRPr sz="5400">
          <a:solidFill>
            <a:schemeClr val="tx1"/>
          </a:solidFill>
          <a:latin typeface="+mn-lt"/>
          <a:ea typeface="+mn-ea"/>
          <a:cs typeface="+mn-cs"/>
        </a:defRPr>
      </a:lvl6pPr>
      <a:lvl7pPr marL="10028621" indent="-771432" algn="l" defTabSz="3085730" rtl="0">
        <a:spcBef>
          <a:spcPts val="0"/>
        </a:spcBef>
        <a:buClr>
          <a:schemeClr val="tx2"/>
        </a:buClr>
        <a:buFont typeface="Arial"/>
        <a:buChar char="•"/>
        <a:defRPr sz="5400">
          <a:solidFill>
            <a:schemeClr val="tx1"/>
          </a:solidFill>
          <a:latin typeface="+mn-lt"/>
          <a:ea typeface="+mn-ea"/>
          <a:cs typeface="+mn-cs"/>
        </a:defRPr>
      </a:lvl7pPr>
      <a:lvl8pPr marL="11571486" indent="-771432" algn="l" defTabSz="3085730" rtl="0">
        <a:spcBef>
          <a:spcPts val="0"/>
        </a:spcBef>
        <a:buClr>
          <a:schemeClr val="tx2"/>
        </a:buClr>
        <a:buFont typeface="Arial"/>
        <a:buChar char="•"/>
        <a:defRPr sz="5400">
          <a:solidFill>
            <a:schemeClr val="tx1"/>
          </a:solidFill>
          <a:latin typeface="+mn-lt"/>
          <a:ea typeface="+mn-ea"/>
          <a:cs typeface="+mn-cs"/>
        </a:defRPr>
      </a:lvl8pPr>
      <a:lvl9pPr marL="13114351" indent="-771432" algn="l" defTabSz="3085730" rtl="0">
        <a:spcBef>
          <a:spcPts val="0"/>
        </a:spcBef>
        <a:buClr>
          <a:schemeClr val="tx2"/>
        </a:buClr>
        <a:buFont typeface="Arial"/>
        <a:buChar char="•"/>
        <a:defRPr sz="54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85730" rtl="0">
        <a:defRPr sz="6100">
          <a:solidFill>
            <a:schemeClr val="tx1"/>
          </a:solidFill>
          <a:latin typeface="+mn-lt"/>
          <a:ea typeface="+mn-ea"/>
          <a:cs typeface="+mn-cs"/>
        </a:defRPr>
      </a:lvl1pPr>
      <a:lvl2pPr marL="1542865" algn="l" defTabSz="3085730" rtl="0">
        <a:defRPr sz="6100">
          <a:solidFill>
            <a:schemeClr val="tx1"/>
          </a:solidFill>
          <a:latin typeface="+mn-lt"/>
          <a:ea typeface="+mn-ea"/>
          <a:cs typeface="+mn-cs"/>
        </a:defRPr>
      </a:lvl2pPr>
      <a:lvl3pPr marL="3085730" algn="l" defTabSz="3085730" rtl="0">
        <a:defRPr sz="6100">
          <a:solidFill>
            <a:schemeClr val="tx1"/>
          </a:solidFill>
          <a:latin typeface="+mn-lt"/>
          <a:ea typeface="+mn-ea"/>
          <a:cs typeface="+mn-cs"/>
        </a:defRPr>
      </a:lvl3pPr>
      <a:lvl4pPr marL="4628595" algn="l" defTabSz="3085730" rtl="0">
        <a:defRPr sz="6100">
          <a:solidFill>
            <a:schemeClr val="tx1"/>
          </a:solidFill>
          <a:latin typeface="+mn-lt"/>
          <a:ea typeface="+mn-ea"/>
          <a:cs typeface="+mn-cs"/>
        </a:defRPr>
      </a:lvl4pPr>
      <a:lvl5pPr marL="6171459" algn="l" defTabSz="3085730" rtl="0">
        <a:defRPr sz="6100">
          <a:solidFill>
            <a:schemeClr val="tx1"/>
          </a:solidFill>
          <a:latin typeface="+mn-lt"/>
          <a:ea typeface="+mn-ea"/>
          <a:cs typeface="+mn-cs"/>
        </a:defRPr>
      </a:lvl5pPr>
      <a:lvl6pPr marL="7714324" algn="l" defTabSz="3085730" rtl="0">
        <a:defRPr sz="6100">
          <a:solidFill>
            <a:schemeClr val="tx1"/>
          </a:solidFill>
          <a:latin typeface="+mn-lt"/>
          <a:ea typeface="+mn-ea"/>
          <a:cs typeface="+mn-cs"/>
        </a:defRPr>
      </a:lvl6pPr>
      <a:lvl7pPr marL="9257189" algn="l" defTabSz="3085730" rtl="0">
        <a:defRPr sz="6100">
          <a:solidFill>
            <a:schemeClr val="tx1"/>
          </a:solidFill>
          <a:latin typeface="+mn-lt"/>
          <a:ea typeface="+mn-ea"/>
          <a:cs typeface="+mn-cs"/>
        </a:defRPr>
      </a:lvl7pPr>
      <a:lvl8pPr marL="10800054" algn="l" defTabSz="3085730" rtl="0">
        <a:defRPr sz="6100">
          <a:solidFill>
            <a:schemeClr val="tx1"/>
          </a:solidFill>
          <a:latin typeface="+mn-lt"/>
          <a:ea typeface="+mn-ea"/>
          <a:cs typeface="+mn-cs"/>
        </a:defRPr>
      </a:lvl8pPr>
      <a:lvl9pPr marL="12342919" algn="l" defTabSz="3085730" rtl="0">
        <a:defRPr sz="61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0" show="1">
  <p:cSld name=""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39992056" name="Rectangle 8"/>
          <p:cNvSpPr>
            <a:spLocks noChangeArrowheads="1"/>
          </p:cNvSpPr>
          <p:nvPr/>
        </p:nvSpPr>
        <p:spPr bwMode="auto">
          <a:xfrm>
            <a:off x="11353800" y="7821084"/>
            <a:ext cx="8304742" cy="11305116"/>
          </a:xfrm>
          <a:prstGeom prst="rect">
            <a:avLst/>
          </a:prstGeom>
          <a:noFill/>
          <a:ln>
            <a:noFill/>
          </a:ln>
        </p:spPr>
        <p:txBody>
          <a:bodyPr lIns="308573" tIns="154286" rIns="308573" bIns="154286"/>
          <a:lstStyle/>
          <a:p>
            <a:pPr defTabSz="3086183">
              <a:spcBef>
                <a:spcPts val="0"/>
              </a:spcBef>
              <a:defRPr/>
            </a:pPr>
            <a:endParaRPr lang="it-IT"/>
          </a:p>
          <a:p>
            <a:pPr defTabSz="3086183">
              <a:spcBef>
                <a:spcPts val="0"/>
              </a:spcBef>
              <a:defRPr/>
            </a:pPr>
            <a:endParaRPr lang="pt-BR" sz="2600" b="0"/>
          </a:p>
        </p:txBody>
      </p:sp>
      <p:sp>
        <p:nvSpPr>
          <p:cNvPr id="2117528246" name="Rectangle 18"/>
          <p:cNvSpPr>
            <a:spLocks noChangeArrowheads="1"/>
          </p:cNvSpPr>
          <p:nvPr/>
        </p:nvSpPr>
        <p:spPr bwMode="auto">
          <a:xfrm>
            <a:off x="722842" y="5270500"/>
            <a:ext cx="9719733" cy="3365500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lIns="308573" tIns="154286" rIns="308573" bIns="154286"/>
          <a:lstStyle/>
          <a:p>
            <a:pPr defTabSz="3086183">
              <a:lnSpc>
                <a:spcPct val="90000"/>
              </a:lnSpc>
              <a:spcBef>
                <a:spcPts val="0"/>
              </a:spcBef>
              <a:defRPr/>
            </a:pPr>
            <a:r>
              <a:rPr lang="pt-BR"/>
              <a:t>INTRODUÇÃO E JUSTIFICATIVA</a:t>
            </a:r>
            <a:endParaRPr/>
          </a:p>
          <a:p>
            <a:pPr defTabSz="3086183">
              <a:lnSpc>
                <a:spcPct val="90000"/>
              </a:lnSpc>
              <a:spcBef>
                <a:spcPts val="0"/>
              </a:spcBef>
              <a:defRPr/>
            </a:pPr>
            <a:endParaRPr lang="pt-BR"/>
          </a:p>
          <a:p>
            <a:pPr defTabSz="3086183">
              <a:lnSpc>
                <a:spcPct val="90000"/>
              </a:lnSpc>
              <a:spcBef>
                <a:spcPts val="0"/>
              </a:spcBef>
              <a:defRPr/>
            </a:pPr>
            <a:endParaRPr lang="pt-BR"/>
          </a:p>
          <a:p>
            <a:pPr defTabSz="3086183">
              <a:lnSpc>
                <a:spcPct val="90000"/>
              </a:lnSpc>
              <a:spcBef>
                <a:spcPts val="0"/>
              </a:spcBef>
              <a:defRPr/>
            </a:pPr>
            <a:endParaRPr lang="pt-BR"/>
          </a:p>
          <a:p>
            <a:pPr defTabSz="3086183">
              <a:lnSpc>
                <a:spcPct val="90000"/>
              </a:lnSpc>
              <a:spcBef>
                <a:spcPts val="0"/>
              </a:spcBef>
              <a:defRPr/>
            </a:pPr>
            <a:endParaRPr lang="pt-BR"/>
          </a:p>
          <a:p>
            <a:pPr defTabSz="3086183">
              <a:lnSpc>
                <a:spcPct val="90000"/>
              </a:lnSpc>
              <a:spcBef>
                <a:spcPts val="0"/>
              </a:spcBef>
              <a:defRPr/>
            </a:pPr>
            <a:endParaRPr lang="pt-BR"/>
          </a:p>
          <a:p>
            <a:pPr defTabSz="3086183">
              <a:lnSpc>
                <a:spcPct val="90000"/>
              </a:lnSpc>
              <a:spcBef>
                <a:spcPts val="0"/>
              </a:spcBef>
              <a:defRPr/>
            </a:pPr>
            <a:endParaRPr lang="pt-BR"/>
          </a:p>
          <a:p>
            <a:pPr defTabSz="3086183">
              <a:lnSpc>
                <a:spcPct val="90000"/>
              </a:lnSpc>
              <a:spcBef>
                <a:spcPts val="0"/>
              </a:spcBef>
              <a:defRPr/>
            </a:pPr>
            <a:endParaRPr lang="pt-BR"/>
          </a:p>
        </p:txBody>
      </p:sp>
      <p:sp>
        <p:nvSpPr>
          <p:cNvPr id="1946193473" name="Rectangle 80"/>
          <p:cNvSpPr>
            <a:spLocks noChangeArrowheads="1"/>
          </p:cNvSpPr>
          <p:nvPr/>
        </p:nvSpPr>
        <p:spPr bwMode="auto">
          <a:xfrm>
            <a:off x="11154835" y="14180609"/>
            <a:ext cx="9719733" cy="11016191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lIns="308573" tIns="154286" rIns="308573" bIns="154286"/>
          <a:lstStyle/>
          <a:p>
            <a:pPr defTabSz="3086183">
              <a:spcBef>
                <a:spcPts val="0"/>
              </a:spcBef>
              <a:defRPr/>
            </a:pPr>
            <a:r>
              <a:rPr lang="it-IT"/>
              <a:t>RESULTADOS E CONCLUSÕES</a:t>
            </a:r>
            <a:endParaRPr/>
          </a:p>
          <a:p>
            <a:pPr algn="just" defTabSz="3086183">
              <a:spcBef>
                <a:spcPts val="0"/>
              </a:spcBef>
              <a:defRPr/>
            </a:pPr>
            <a:endParaRPr lang="it-IT" sz="2600" b="0"/>
          </a:p>
        </p:txBody>
      </p:sp>
      <p:sp>
        <p:nvSpPr>
          <p:cNvPr id="1762206501" name="Rectangle 162"/>
          <p:cNvSpPr>
            <a:spLocks noChangeArrowheads="1"/>
          </p:cNvSpPr>
          <p:nvPr/>
        </p:nvSpPr>
        <p:spPr bwMode="auto">
          <a:xfrm>
            <a:off x="11154835" y="25573958"/>
            <a:ext cx="9719733" cy="2502567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lIns="308573" tIns="154286" rIns="308573" bIns="154286"/>
          <a:lstStyle/>
          <a:p>
            <a:pPr>
              <a:defRPr/>
            </a:pPr>
            <a:r>
              <a:rPr lang="it-IT"/>
              <a:t>REFERÊNCIAS </a:t>
            </a:r>
            <a:r>
              <a:rPr lang="it-IT" sz="2300" b="0">
                <a:solidFill>
                  <a:srgbClr val="339933"/>
                </a:solidFill>
                <a:latin typeface="+mn-lt"/>
                <a:cs typeface="+mn-cs"/>
              </a:rPr>
              <a:t>(Quando tiver)</a:t>
            </a:r>
            <a:endParaRPr lang="it-IT" sz="2300" b="0">
              <a:solidFill>
                <a:srgbClr val="339933"/>
              </a:solidFill>
              <a:latin typeface="+mn-lt"/>
              <a:cs typeface="+mn-cs"/>
            </a:endParaRPr>
          </a:p>
          <a:p>
            <a:pPr>
              <a:spcBef>
                <a:spcPts val="0"/>
              </a:spcBef>
              <a:defRPr/>
            </a:pPr>
            <a:endParaRPr lang="it-IT"/>
          </a:p>
          <a:p>
            <a:pPr>
              <a:spcBef>
                <a:spcPts val="0"/>
              </a:spcBef>
              <a:defRPr/>
            </a:pPr>
            <a:endParaRPr lang="it-IT"/>
          </a:p>
          <a:p>
            <a:pPr algn="just">
              <a:defRPr/>
            </a:pPr>
            <a:r>
              <a:rPr lang="pt-BR" sz="2600" b="0"/>
              <a:t> </a:t>
            </a:r>
            <a:endParaRPr/>
          </a:p>
          <a:p>
            <a:pPr>
              <a:defRPr/>
            </a:pPr>
            <a:endParaRPr lang="pt-BR" sz="2600" b="0"/>
          </a:p>
        </p:txBody>
      </p:sp>
      <p:sp>
        <p:nvSpPr>
          <p:cNvPr id="2001984411" name="Text Box 215"/>
          <p:cNvSpPr txBox="1">
            <a:spLocks noChangeArrowheads="1"/>
          </p:cNvSpPr>
          <p:nvPr/>
        </p:nvSpPr>
        <p:spPr bwMode="auto">
          <a:xfrm>
            <a:off x="1627717" y="3188757"/>
            <a:ext cx="18334674" cy="1422025"/>
          </a:xfrm>
          <a:prstGeom prst="rect">
            <a:avLst/>
          </a:prstGeom>
          <a:noFill/>
          <a:ln>
            <a:noFill/>
          </a:ln>
        </p:spPr>
        <p:txBody>
          <a:bodyPr lIns="65306" tIns="32653" rIns="65306" bIns="32653">
            <a:spAutoFit/>
          </a:bodyPr>
          <a:lstStyle>
            <a:lvl1pPr defTabSz="4321175">
              <a:defRPr sz="4800" b="1">
                <a:solidFill>
                  <a:schemeClr val="tx1"/>
                </a:solidFill>
                <a:latin typeface="Arial"/>
                <a:cs typeface="Arial"/>
              </a:defRPr>
            </a:lvl1pPr>
            <a:lvl2pPr marL="742950" indent="-285750" defTabSz="4321175">
              <a:defRPr sz="4800" b="1">
                <a:solidFill>
                  <a:schemeClr val="tx1"/>
                </a:solidFill>
                <a:latin typeface="Arial"/>
                <a:cs typeface="Arial"/>
              </a:defRPr>
            </a:lvl2pPr>
            <a:lvl3pPr marL="1143000" indent="-228600" defTabSz="4321175">
              <a:defRPr sz="4800" b="1">
                <a:solidFill>
                  <a:schemeClr val="tx1"/>
                </a:solidFill>
                <a:latin typeface="Arial"/>
                <a:cs typeface="Arial"/>
              </a:defRPr>
            </a:lvl3pPr>
            <a:lvl4pPr marL="1600200" indent="-228600" defTabSz="4321175">
              <a:defRPr sz="4800" b="1">
                <a:solidFill>
                  <a:schemeClr val="tx1"/>
                </a:solidFill>
                <a:latin typeface="Arial"/>
                <a:cs typeface="Arial"/>
              </a:defRPr>
            </a:lvl4pPr>
            <a:lvl5pPr marL="2057400" indent="-228600" defTabSz="4321175">
              <a:defRPr sz="4800" b="1">
                <a:solidFill>
                  <a:schemeClr val="tx1"/>
                </a:solidFill>
                <a:latin typeface="Arial"/>
                <a:cs typeface="Arial"/>
              </a:defRPr>
            </a:lvl5pPr>
            <a:lvl6pPr marL="2514600" indent="-228600" defTabSz="4321175">
              <a:spcBef>
                <a:spcPts val="0"/>
              </a:spcBef>
              <a:spcAft>
                <a:spcPts val="0"/>
              </a:spcAft>
              <a:defRPr sz="4800" b="1">
                <a:solidFill>
                  <a:schemeClr val="tx1"/>
                </a:solidFill>
                <a:latin typeface="Arial"/>
                <a:cs typeface="Arial"/>
              </a:defRPr>
            </a:lvl6pPr>
            <a:lvl7pPr marL="2971800" indent="-228600" defTabSz="4321175">
              <a:spcBef>
                <a:spcPts val="0"/>
              </a:spcBef>
              <a:spcAft>
                <a:spcPts val="0"/>
              </a:spcAft>
              <a:defRPr sz="4800" b="1">
                <a:solidFill>
                  <a:schemeClr val="tx1"/>
                </a:solidFill>
                <a:latin typeface="Arial"/>
                <a:cs typeface="Arial"/>
              </a:defRPr>
            </a:lvl7pPr>
            <a:lvl8pPr marL="3429000" indent="-228600" defTabSz="4321175">
              <a:spcBef>
                <a:spcPts val="0"/>
              </a:spcBef>
              <a:spcAft>
                <a:spcPts val="0"/>
              </a:spcAft>
              <a:defRPr sz="4800" b="1">
                <a:solidFill>
                  <a:schemeClr val="tx1"/>
                </a:solidFill>
                <a:latin typeface="Arial"/>
                <a:cs typeface="Arial"/>
              </a:defRPr>
            </a:lvl8pPr>
            <a:lvl9pPr marL="3886200" indent="-228600" defTabSz="4321175">
              <a:spcBef>
                <a:spcPts val="0"/>
              </a:spcBef>
              <a:spcAft>
                <a:spcPts val="0"/>
              </a:spcAft>
              <a:defRPr sz="4800" b="1">
                <a:solidFill>
                  <a:schemeClr val="tx1"/>
                </a:solidFill>
                <a:latin typeface="Arial"/>
                <a:cs typeface="Arial"/>
              </a:defRPr>
            </a:lvl9pPr>
          </a:lstStyle>
          <a:p>
            <a:pPr algn="ctr">
              <a:spcBef>
                <a:spcPts val="0"/>
              </a:spcBef>
              <a:defRPr/>
            </a:pPr>
            <a:r>
              <a:rPr lang="pt-BR" sz="2900" b="0" u="sng"/>
              <a:t>Henrique </a:t>
            </a:r>
            <a:r>
              <a:rPr lang="pt-BR" sz="2900" b="0" u="sng"/>
              <a:t>Bassan</a:t>
            </a:r>
            <a:r>
              <a:rPr lang="pt-BR" sz="2900" b="0" u="sng"/>
              <a:t> de Tal</a:t>
            </a:r>
            <a:r>
              <a:rPr lang="pt-BR" sz="2900" b="0"/>
              <a:t>, José </a:t>
            </a:r>
            <a:r>
              <a:rPr lang="pt-BR" sz="2900" b="0"/>
              <a:t>Francisco </a:t>
            </a:r>
            <a:r>
              <a:rPr lang="pt-BR" sz="2900" b="0"/>
              <a:t>de Tal </a:t>
            </a:r>
            <a:r>
              <a:rPr lang="pt-BR" sz="2900" b="0"/>
              <a:t>(Orientador), Amada Souza </a:t>
            </a:r>
            <a:r>
              <a:rPr lang="pt-BR" sz="2900" b="0"/>
              <a:t>de Tal, </a:t>
            </a:r>
            <a:r>
              <a:rPr lang="pt-BR" sz="2900" b="0"/>
              <a:t>Josefa Inês Soares... </a:t>
            </a:r>
            <a:endParaRPr/>
          </a:p>
          <a:p>
            <a:pPr algn="ctr">
              <a:spcBef>
                <a:spcPts val="0"/>
              </a:spcBef>
              <a:defRPr/>
            </a:pPr>
            <a:r>
              <a:rPr lang="pt-BR" sz="2900" b="0"/>
              <a:t>Escola Estadual Carlos Chagas Filho, Avenida </a:t>
            </a:r>
            <a:r>
              <a:rPr lang="pt-BR" sz="2900" b="0"/>
              <a:t>Tibiriça</a:t>
            </a:r>
            <a:r>
              <a:rPr lang="pt-BR" sz="2900" b="0"/>
              <a:t>, 320 - Santa Maria, RS</a:t>
            </a:r>
            <a:endParaRPr/>
          </a:p>
          <a:p>
            <a:pPr algn="ctr">
              <a:spcBef>
                <a:spcPts val="0"/>
              </a:spcBef>
              <a:defRPr/>
            </a:pPr>
            <a:r>
              <a:rPr lang="pt-BR" sz="3100"/>
              <a:t>Eixo Temático</a:t>
            </a:r>
            <a:r>
              <a:rPr lang="pt-BR" sz="3100"/>
              <a:t>: </a:t>
            </a:r>
            <a:r>
              <a:rPr lang="pt-BR" sz="3100">
                <a:solidFill>
                  <a:srgbClr val="000000"/>
                </a:solidFill>
                <a:ea typeface="Noto Sans CJK SC Regular"/>
                <a:cs typeface="Noto Sans CJK SC Regular"/>
              </a:rPr>
              <a:t>Ciências da Natureza e suas Tecnologias</a:t>
            </a:r>
            <a:endParaRPr lang="pt-BR" sz="3100"/>
          </a:p>
        </p:txBody>
      </p:sp>
      <p:sp>
        <p:nvSpPr>
          <p:cNvPr id="55737675" name="Rectangle 18"/>
          <p:cNvSpPr>
            <a:spLocks noChangeArrowheads="1"/>
          </p:cNvSpPr>
          <p:nvPr/>
        </p:nvSpPr>
        <p:spPr bwMode="auto">
          <a:xfrm>
            <a:off x="713318" y="8987367"/>
            <a:ext cx="9719733" cy="3170767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lIns="308573" tIns="154286" rIns="308573" bIns="154286"/>
          <a:lstStyle/>
          <a:p>
            <a:pPr defTabSz="3086183">
              <a:lnSpc>
                <a:spcPct val="90000"/>
              </a:lnSpc>
              <a:spcBef>
                <a:spcPts val="0"/>
              </a:spcBef>
              <a:defRPr/>
            </a:pPr>
            <a:r>
              <a:rPr lang="it-IT"/>
              <a:t>OBJETIVOS</a:t>
            </a:r>
            <a:endParaRPr/>
          </a:p>
          <a:p>
            <a:pPr defTabSz="3086183">
              <a:lnSpc>
                <a:spcPct val="90000"/>
              </a:lnSpc>
              <a:spcBef>
                <a:spcPts val="0"/>
              </a:spcBef>
              <a:defRPr/>
            </a:pPr>
            <a:endParaRPr lang="it-IT"/>
          </a:p>
          <a:p>
            <a:pPr defTabSz="3086183">
              <a:lnSpc>
                <a:spcPct val="90000"/>
              </a:lnSpc>
              <a:spcBef>
                <a:spcPts val="0"/>
              </a:spcBef>
              <a:buFontTx/>
              <a:buChar char="-"/>
              <a:defRPr/>
            </a:pPr>
            <a:endParaRPr lang="it-IT"/>
          </a:p>
          <a:p>
            <a:pPr defTabSz="3086183">
              <a:lnSpc>
                <a:spcPct val="90000"/>
              </a:lnSpc>
              <a:spcBef>
                <a:spcPts val="0"/>
              </a:spcBef>
              <a:defRPr/>
            </a:pPr>
            <a:endParaRPr lang="it-IT"/>
          </a:p>
          <a:p>
            <a:pPr defTabSz="3086183">
              <a:lnSpc>
                <a:spcPct val="90000"/>
              </a:lnSpc>
              <a:spcBef>
                <a:spcPts val="0"/>
              </a:spcBef>
              <a:defRPr/>
            </a:pPr>
            <a:endParaRPr lang="it-IT"/>
          </a:p>
          <a:p>
            <a:pPr defTabSz="3086183">
              <a:lnSpc>
                <a:spcPct val="90000"/>
              </a:lnSpc>
              <a:spcBef>
                <a:spcPts val="0"/>
              </a:spcBef>
              <a:defRPr/>
            </a:pPr>
            <a:endParaRPr lang="it-IT"/>
          </a:p>
          <a:p>
            <a:pPr defTabSz="3086183">
              <a:lnSpc>
                <a:spcPct val="90000"/>
              </a:lnSpc>
              <a:spcBef>
                <a:spcPts val="0"/>
              </a:spcBef>
              <a:defRPr/>
            </a:pPr>
            <a:endParaRPr lang="it-IT"/>
          </a:p>
          <a:p>
            <a:pPr algn="just" defTabSz="3086183">
              <a:lnSpc>
                <a:spcPct val="90000"/>
              </a:lnSpc>
              <a:spcBef>
                <a:spcPts val="0"/>
              </a:spcBef>
              <a:defRPr/>
            </a:pPr>
            <a:endParaRPr lang="it-IT" sz="2600"/>
          </a:p>
        </p:txBody>
      </p:sp>
      <p:sp>
        <p:nvSpPr>
          <p:cNvPr id="801874842" name="Rectangle 18"/>
          <p:cNvSpPr>
            <a:spLocks noChangeArrowheads="1"/>
          </p:cNvSpPr>
          <p:nvPr/>
        </p:nvSpPr>
        <p:spPr bwMode="auto">
          <a:xfrm>
            <a:off x="711201" y="12528550"/>
            <a:ext cx="9719733" cy="6339417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lIns="308573" tIns="154286" rIns="308573" bIns="154286"/>
          <a:lstStyle/>
          <a:p>
            <a:pPr defTabSz="3086183">
              <a:spcBef>
                <a:spcPts val="0"/>
              </a:spcBef>
              <a:defRPr/>
            </a:pPr>
            <a:r>
              <a:rPr lang="it-IT"/>
              <a:t>METODOLOGIA</a:t>
            </a:r>
            <a:endParaRPr/>
          </a:p>
          <a:p>
            <a:pPr defTabSz="3086183">
              <a:spcBef>
                <a:spcPts val="0"/>
              </a:spcBef>
              <a:defRPr/>
            </a:pPr>
            <a:endParaRPr lang="it-IT"/>
          </a:p>
          <a:p>
            <a:pPr defTabSz="3086183">
              <a:spcBef>
                <a:spcPts val="0"/>
              </a:spcBef>
              <a:defRPr/>
            </a:pPr>
            <a:endParaRPr lang="it-IT"/>
          </a:p>
          <a:p>
            <a:pPr defTabSz="3086183">
              <a:spcBef>
                <a:spcPts val="0"/>
              </a:spcBef>
              <a:defRPr/>
            </a:pPr>
            <a:endParaRPr lang="it-IT"/>
          </a:p>
        </p:txBody>
      </p:sp>
      <p:sp>
        <p:nvSpPr>
          <p:cNvPr id="1675429265" name="Retângulo 4"/>
          <p:cNvSpPr/>
          <p:nvPr/>
        </p:nvSpPr>
        <p:spPr bwMode="auto">
          <a:xfrm>
            <a:off x="11154444" y="5270480"/>
            <a:ext cx="9720000" cy="8526788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r>
              <a:rPr lang="pt-BR" sz="5100" b="0">
                <a:ln>
                  <a:solidFill>
                    <a:schemeClr val="tx1"/>
                  </a:solidFill>
                </a:ln>
                <a:solidFill>
                  <a:srgbClr val="66FF66"/>
                </a:solidFill>
              </a:rPr>
              <a:t>ESPAÇO PARA IMAGENS</a:t>
            </a:r>
            <a:endParaRPr/>
          </a:p>
          <a:p>
            <a:pPr algn="ctr">
              <a:defRPr/>
            </a:pPr>
            <a:r>
              <a:rPr lang="pt-BR" sz="2300" b="0">
                <a:solidFill>
                  <a:srgbClr val="339933"/>
                </a:solidFill>
              </a:rPr>
              <a:t>(OPCIONAL)</a:t>
            </a:r>
            <a:endParaRPr/>
          </a:p>
        </p:txBody>
      </p:sp>
      <p:sp>
        <p:nvSpPr>
          <p:cNvPr id="1432133945" name="Retângulo 1"/>
          <p:cNvSpPr/>
          <p:nvPr/>
        </p:nvSpPr>
        <p:spPr bwMode="auto">
          <a:xfrm>
            <a:off x="5045077" y="817034"/>
            <a:ext cx="12056533" cy="23092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r>
              <a:rPr lang="pt-BR" sz="4000"/>
              <a:t>TÍTULO </a:t>
            </a:r>
            <a:endParaRPr/>
          </a:p>
          <a:p>
            <a:pPr algn="ctr">
              <a:defRPr/>
            </a:pPr>
            <a:r>
              <a:rPr lang="pt-BR" sz="1700" b="0">
                <a:solidFill>
                  <a:srgbClr val="339933"/>
                </a:solidFill>
              </a:rPr>
              <a:t>(Ajustar o tamanho da Fonte conforme a necessidade)</a:t>
            </a:r>
            <a:endParaRPr/>
          </a:p>
        </p:txBody>
      </p:sp>
      <p:sp>
        <p:nvSpPr>
          <p:cNvPr id="822751113" name="Retângulo 4"/>
          <p:cNvSpPr/>
          <p:nvPr/>
        </p:nvSpPr>
        <p:spPr bwMode="auto">
          <a:xfrm>
            <a:off x="711101" y="19232854"/>
            <a:ext cx="9720000" cy="8827796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r>
              <a:rPr lang="pt-BR" sz="4300" b="0">
                <a:ln>
                  <a:solidFill>
                    <a:schemeClr val="tx1"/>
                  </a:solidFill>
                </a:ln>
                <a:solidFill>
                  <a:srgbClr val="66FF66"/>
                </a:solidFill>
              </a:rPr>
              <a:t>ESPAÇO PARA IMAGENS</a:t>
            </a:r>
            <a:endParaRPr/>
          </a:p>
          <a:p>
            <a:pPr algn="ctr">
              <a:defRPr/>
            </a:pPr>
            <a:r>
              <a:rPr lang="pt-BR" sz="2300" b="0">
                <a:solidFill>
                  <a:srgbClr val="339933"/>
                </a:solidFill>
              </a:rPr>
              <a:t>(OPCIONAL)</a:t>
            </a:r>
            <a:endParaRPr/>
          </a:p>
          <a:p>
            <a:pPr algn="ctr">
              <a:defRPr/>
            </a:pPr>
            <a:endParaRPr lang="pt-BR" sz="2000" b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1420736747" name="Rectangle 162"/>
          <p:cNvSpPr>
            <a:spLocks noChangeArrowheads="1"/>
          </p:cNvSpPr>
          <p:nvPr/>
        </p:nvSpPr>
        <p:spPr bwMode="auto">
          <a:xfrm>
            <a:off x="17575398" y="841967"/>
            <a:ext cx="3299047" cy="1886932"/>
          </a:xfrm>
          <a:prstGeom prst="rect">
            <a:avLst/>
          </a:prstGeom>
          <a:noFill/>
          <a:ln>
            <a:noFill/>
          </a:ln>
        </p:spPr>
        <p:txBody>
          <a:bodyPr lIns="308573" tIns="154286" rIns="308573" bIns="154286" anchor="ctr"/>
          <a:lstStyle/>
          <a:p>
            <a:pPr algn="ctr">
              <a:spcBef>
                <a:spcPts val="0"/>
              </a:spcBef>
              <a:defRPr/>
            </a:pPr>
            <a:r>
              <a:rPr lang="it-IT" sz="2900">
                <a:latin typeface="Arial"/>
                <a:cs typeface="+mn-cs"/>
              </a:rPr>
              <a:t>LOGOTIPO DA ESCOLA</a:t>
            </a:r>
            <a:endParaRPr/>
          </a:p>
          <a:p>
            <a:pPr algn="ctr">
              <a:spcBef>
                <a:spcPts val="0"/>
              </a:spcBef>
              <a:defRPr/>
            </a:pPr>
            <a:r>
              <a:rPr lang="it-IT" sz="2900">
                <a:latin typeface="Arial"/>
                <a:cs typeface="+mn-cs"/>
              </a:rPr>
              <a:t> (OPCIONAL)</a:t>
            </a:r>
            <a:r>
              <a:rPr lang="pt-BR" sz="2600" b="0">
                <a:latin typeface="Arial"/>
                <a:cs typeface="+mn-cs"/>
              </a:rPr>
              <a:t> </a:t>
            </a:r>
            <a:endParaRPr/>
          </a:p>
        </p:txBody>
      </p:sp>
      <p:sp>
        <p:nvSpPr>
          <p:cNvPr id="1485358118" name="Retângulo 5"/>
          <p:cNvSpPr>
            <a:spLocks noChangeArrowheads="1"/>
          </p:cNvSpPr>
          <p:nvPr/>
        </p:nvSpPr>
        <p:spPr bwMode="auto">
          <a:xfrm>
            <a:off x="4313768" y="15183317"/>
            <a:ext cx="13076767" cy="5298145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 lIns="65306" tIns="32653" rIns="65306" bIns="32653"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defRPr/>
            </a:pPr>
            <a:r>
              <a:rPr lang="pt-BR">
                <a:solidFill>
                  <a:srgbClr val="00B050"/>
                </a:solidFill>
              </a:rPr>
              <a:t>OBS: </a:t>
            </a:r>
            <a:r>
              <a:rPr lang="pt-BR" b="0">
                <a:solidFill>
                  <a:srgbClr val="00B050"/>
                </a:solidFill>
              </a:rPr>
              <a:t>Estes espaços são </a:t>
            </a:r>
            <a:r>
              <a:rPr lang="pt-BR" b="0">
                <a:solidFill>
                  <a:srgbClr val="00B050"/>
                </a:solidFill>
              </a:rPr>
              <a:t>sugestões</a:t>
            </a:r>
            <a:r>
              <a:rPr lang="pt-BR" b="0">
                <a:solidFill>
                  <a:srgbClr val="00B050"/>
                </a:solidFill>
              </a:rPr>
              <a:t>, pois eles deverão ser ajustados ao conteúdo do seu banner, com ou sem a moldura da caixa de texto, com ou sem imagens.</a:t>
            </a:r>
            <a:endParaRPr/>
          </a:p>
          <a:p>
            <a:pPr algn="ctr">
              <a:lnSpc>
                <a:spcPct val="90000"/>
              </a:lnSpc>
              <a:spcBef>
                <a:spcPts val="0"/>
              </a:spcBef>
              <a:defRPr/>
            </a:pPr>
            <a:endParaRPr lang="pt-BR">
              <a:solidFill>
                <a:srgbClr val="00B050"/>
              </a:solidFill>
            </a:endParaRPr>
          </a:p>
          <a:p>
            <a:pPr algn="ctr">
              <a:lnSpc>
                <a:spcPct val="90000"/>
              </a:lnSpc>
              <a:spcBef>
                <a:spcPts val="0"/>
              </a:spcBef>
              <a:defRPr/>
            </a:pPr>
            <a:r>
              <a:rPr lang="pt-BR">
                <a:solidFill>
                  <a:srgbClr val="00B050"/>
                </a:solidFill>
              </a:rPr>
              <a:t>Por razões técnicas de impressão pedimos que evitem usar preenchimento de plano de fundo nos quadros e na página.</a:t>
            </a:r>
            <a:endParaRPr/>
          </a:p>
          <a:p>
            <a:pPr algn="ctr">
              <a:lnSpc>
                <a:spcPct val="90000"/>
              </a:lnSpc>
              <a:spcBef>
                <a:spcPts val="0"/>
              </a:spcBef>
              <a:defRPr/>
            </a:pPr>
            <a:endParaRPr lang="pt-BR">
              <a:solidFill>
                <a:srgbClr val="00B050"/>
              </a:solidFill>
            </a:endParaRPr>
          </a:p>
          <a:p>
            <a:pPr algn="ctr">
              <a:lnSpc>
                <a:spcPct val="90000"/>
              </a:lnSpc>
              <a:spcBef>
                <a:spcPts val="0"/>
              </a:spcBef>
              <a:defRPr/>
            </a:pPr>
            <a:r>
              <a:rPr lang="pt-BR">
                <a:solidFill>
                  <a:srgbClr val="77933C"/>
                </a:solidFill>
              </a:rPr>
              <a:t>EXCLUAM TODOS OS QUADROS e INFORMATIVOS EM VERDE.</a:t>
            </a:r>
            <a:endParaRPr lang="pt-BR">
              <a:solidFill>
                <a:srgbClr val="00B050"/>
              </a:solidFill>
            </a:endParaRPr>
          </a:p>
          <a:p>
            <a:pPr algn="ctr">
              <a:lnSpc>
                <a:spcPct val="90000"/>
              </a:lnSpc>
              <a:spcBef>
                <a:spcPts val="0"/>
              </a:spcBef>
              <a:defRPr/>
            </a:pPr>
            <a:endParaRPr lang="pt-BR">
              <a:solidFill>
                <a:srgbClr val="C3D69B"/>
              </a:solidFill>
            </a:endParaRPr>
          </a:p>
        </p:txBody>
      </p:sp>
      <p:sp>
        <p:nvSpPr>
          <p:cNvPr id="1641892605" name="Retângulo 6"/>
          <p:cNvSpPr>
            <a:spLocks noChangeArrowheads="1"/>
          </p:cNvSpPr>
          <p:nvPr/>
        </p:nvSpPr>
        <p:spPr bwMode="auto">
          <a:xfrm>
            <a:off x="4115858" y="6144683"/>
            <a:ext cx="14078309" cy="125438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lIns="65306" tIns="32653" rIns="65306" bIns="32653">
            <a:spAutoFit/>
          </a:bodyPr>
          <a:lstStyle/>
          <a:p>
            <a:pPr>
              <a:defRPr/>
            </a:pPr>
            <a:r>
              <a:rPr lang="pt-BR" sz="2600">
                <a:solidFill>
                  <a:srgbClr val="00B050"/>
                </a:solidFill>
              </a:rPr>
              <a:t>Importante: </a:t>
            </a:r>
            <a:r>
              <a:rPr lang="pt-BR" sz="2600" b="0">
                <a:solidFill>
                  <a:srgbClr val="00B050"/>
                </a:solidFill>
              </a:rPr>
              <a:t>O nome do(a) Apresentador(a) deverá ser </a:t>
            </a:r>
            <a:r>
              <a:rPr lang="pt-BR" sz="2600" b="0" u="sng">
                <a:solidFill>
                  <a:srgbClr val="00B050"/>
                </a:solidFill>
              </a:rPr>
              <a:t>sublinhado</a:t>
            </a:r>
            <a:r>
              <a:rPr lang="pt-BR" sz="2600" b="0">
                <a:solidFill>
                  <a:srgbClr val="00B050"/>
                </a:solidFill>
              </a:rPr>
              <a:t> e figurar em primeiro. </a:t>
            </a:r>
            <a:endParaRPr/>
          </a:p>
          <a:p>
            <a:pPr>
              <a:defRPr/>
            </a:pPr>
            <a:r>
              <a:rPr lang="pt-BR" sz="2600" b="0">
                <a:solidFill>
                  <a:srgbClr val="00B050"/>
                </a:solidFill>
              </a:rPr>
              <a:t>O nome do(a) Professor(a) designar com a palavra “Orientador(a)” e se houver “Co-orientador(a)”</a:t>
            </a:r>
            <a:endParaRPr lang="pt-BR" b="0">
              <a:solidFill>
                <a:srgbClr val="00B050"/>
              </a:solidFill>
            </a:endParaRPr>
          </a:p>
        </p:txBody>
      </p:sp>
      <p:pic>
        <p:nvPicPr>
          <p:cNvPr id="892060411" name="Imagem 6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722842" y="817034"/>
            <a:ext cx="5597748" cy="1879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jpg"/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Essencial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sencial">
      <a:majorFont>
        <a:latin typeface="Arial Black"/>
        <a:ea typeface="Arial"/>
        <a:cs typeface="Arial"/>
      </a:majorFont>
      <a:minorFont>
        <a:latin typeface="Arial"/>
        <a:ea typeface="Arial"/>
        <a:cs typeface="Arial"/>
      </a:minorFont>
    </a:fontScheme>
    <a:fmtScheme name="Essencial">
      <a:fillStyleLst>
        <a:solidFill>
          <a:schemeClr val="phClr"/>
        </a:solidFill>
        <a:gradFill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algn="tl" flip="none" sx="100000" sy="100000" tx="0" ty="0"/>
        </a:blipFill>
        <a:gradFill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Escritório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0</TotalTime>
  <Words>0</Words>
  <Application>ONLYOFFICE/9.2.1.43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Fagonde</dc:creator>
  <cp:lastModifiedBy/>
  <cp:revision>123</cp:revision>
  <dcterms:created xsi:type="dcterms:W3CDTF">2005-08-05T19:19:52Z</dcterms:created>
  <dcterms:modified xsi:type="dcterms:W3CDTF">2026-08-11T18:47:36Z</dcterms:modified>
</cp:coreProperties>
</file>