
<file path=[Content_Types].xml><?xml version="1.0" encoding="utf-8"?>
<Types xmlns="http://schemas.openxmlformats.org/package/2006/content-types">
  <Default Extension="jpg" ContentType="image/jpe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png" ContentType="image/png"/>
  <Default Extension="wmf" ContentType="image/x-wmf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1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32404050" cy="43205400"/>
  <p:notesSz cx="6858000" cy="9144000"/>
  <p:defaultTextStyle>
    <a:defPPr>
      <a:defRPr lang="pt-BR"/>
    </a:defPPr>
    <a:lvl1pPr algn="l" rtl="0">
      <a:spcBef>
        <a:spcPts val="0"/>
      </a:spcBef>
      <a:spcAft>
        <a:spcPts val="0"/>
      </a:spcAft>
      <a:defRPr sz="4800" b="1">
        <a:solidFill>
          <a:schemeClr val="tx1"/>
        </a:solidFill>
        <a:latin typeface="Arial"/>
        <a:ea typeface="+mn-ea"/>
        <a:cs typeface="Arial"/>
      </a:defRPr>
    </a:lvl1pPr>
    <a:lvl2pPr marL="457200" algn="l" rtl="0">
      <a:spcBef>
        <a:spcPts val="0"/>
      </a:spcBef>
      <a:spcAft>
        <a:spcPts val="0"/>
      </a:spcAft>
      <a:defRPr sz="4800" b="1">
        <a:solidFill>
          <a:schemeClr val="tx1"/>
        </a:solidFill>
        <a:latin typeface="Arial"/>
        <a:ea typeface="+mn-ea"/>
        <a:cs typeface="Arial"/>
      </a:defRPr>
    </a:lvl2pPr>
    <a:lvl3pPr marL="914400" algn="l" rtl="0">
      <a:spcBef>
        <a:spcPts val="0"/>
      </a:spcBef>
      <a:spcAft>
        <a:spcPts val="0"/>
      </a:spcAft>
      <a:defRPr sz="4800" b="1">
        <a:solidFill>
          <a:schemeClr val="tx1"/>
        </a:solidFill>
        <a:latin typeface="Arial"/>
        <a:ea typeface="+mn-ea"/>
        <a:cs typeface="Arial"/>
      </a:defRPr>
    </a:lvl3pPr>
    <a:lvl4pPr marL="1371600" algn="l" rtl="0">
      <a:spcBef>
        <a:spcPts val="0"/>
      </a:spcBef>
      <a:spcAft>
        <a:spcPts val="0"/>
      </a:spcAft>
      <a:defRPr sz="4800" b="1">
        <a:solidFill>
          <a:schemeClr val="tx1"/>
        </a:solidFill>
        <a:latin typeface="Arial"/>
        <a:ea typeface="+mn-ea"/>
        <a:cs typeface="Arial"/>
      </a:defRPr>
    </a:lvl4pPr>
    <a:lvl5pPr marL="1828800" algn="l" rtl="0">
      <a:spcBef>
        <a:spcPts val="0"/>
      </a:spcBef>
      <a:spcAft>
        <a:spcPts val="0"/>
      </a:spcAft>
      <a:defRPr sz="4800" b="1">
        <a:solidFill>
          <a:schemeClr val="tx1"/>
        </a:solidFill>
        <a:latin typeface="Arial"/>
        <a:ea typeface="+mn-ea"/>
        <a:cs typeface="Arial"/>
      </a:defRPr>
    </a:lvl5pPr>
    <a:lvl6pPr marL="2286000" algn="l" defTabSz="914400" rtl="0">
      <a:defRPr sz="4800" b="1">
        <a:solidFill>
          <a:schemeClr val="tx1"/>
        </a:solidFill>
        <a:latin typeface="Arial"/>
        <a:ea typeface="+mn-ea"/>
        <a:cs typeface="Arial"/>
      </a:defRPr>
    </a:lvl6pPr>
    <a:lvl7pPr marL="2743200" algn="l" defTabSz="914400" rtl="0">
      <a:defRPr sz="4800" b="1">
        <a:solidFill>
          <a:schemeClr val="tx1"/>
        </a:solidFill>
        <a:latin typeface="Arial"/>
        <a:ea typeface="+mn-ea"/>
        <a:cs typeface="Arial"/>
      </a:defRPr>
    </a:lvl7pPr>
    <a:lvl8pPr marL="3200400" algn="l" defTabSz="914400" rtl="0">
      <a:defRPr sz="4800" b="1">
        <a:solidFill>
          <a:schemeClr val="tx1"/>
        </a:solidFill>
        <a:latin typeface="Arial"/>
        <a:ea typeface="+mn-ea"/>
        <a:cs typeface="Arial"/>
      </a:defRPr>
    </a:lvl8pPr>
    <a:lvl9pPr marL="3657600" algn="l" defTabSz="914400" rtl="0">
      <a:defRPr sz="4800" b="1">
        <a:solidFill>
          <a:schemeClr val="tx1"/>
        </a:solidFill>
        <a:latin typeface="Arial"/>
        <a:ea typeface="+mn-ea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>
      <p:cViewPr varScale="1">
        <p:scale>
          <a:sx n="40" d="100"/>
          <a:sy n="40" d="100"/>
        </p:scale>
        <p:origin x="-612" y="-72"/>
      </p:cViewPr>
      <p:guideLst>
        <p:guide pos="13608" orient="horz"/>
        <p:guide pos="10206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1959136" name="Rectangle 2"/>
          <p:cNvSpPr>
            <a:spLocks noChangeArrowheads="1"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>
                <a:latin typeface="Arial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91735962" name="Rectangle 3"/>
          <p:cNvSpPr>
            <a:spLocks noChangeArrowheads="1" noGrp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200" b="0">
                <a:latin typeface="Arial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725190310" name="Rectangle 4"/>
          <p:cNvSpPr>
            <a:spLocks noChangeArrowheads="1" noChangeAspect="1" noGrp="1" noRot="1" noTextEdit="1"/>
          </p:cNvSpPr>
          <p:nvPr>
            <p:ph type="sldImg" idx="2"/>
          </p:nvPr>
        </p:nvSpPr>
        <p:spPr bwMode="auto">
          <a:xfrm>
            <a:off x="2143125" y="685800"/>
            <a:ext cx="25717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229042" name="Rectangle 5"/>
          <p:cNvSpPr>
            <a:spLocks noChangeArrowheads="1" noGrp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lvl="0">
              <a:defRPr/>
            </a:pPr>
            <a:r>
              <a:rPr lang="pt-BR"/>
              <a:t>Clique para editar os estilos do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/>
          </a:p>
        </p:txBody>
      </p:sp>
      <p:sp>
        <p:nvSpPr>
          <p:cNvPr id="2146980035" name="Rectangle 6"/>
          <p:cNvSpPr>
            <a:spLocks noChangeArrowheads="1" noGrp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>
                <a:latin typeface="Arial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39829915" name="Rectangle 7"/>
          <p:cNvSpPr>
            <a:spLocks noChangeArrowheads="1"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/>
          </a:bodyPr>
          <a:lstStyle>
            <a:lvl1pPr algn="r">
              <a:defRPr sz="1200" b="0">
                <a:latin typeface="Arial"/>
                <a:cs typeface="+mn-cs"/>
              </a:defRPr>
            </a:lvl1pPr>
          </a:lstStyle>
          <a:p>
            <a:pPr>
              <a:defRPr/>
            </a:pPr>
            <a:fld id="{C0723377-E82B-4F75-8AA0-40C94C7E86B6}" type="slidenum">
              <a:rPr lang="pt-BR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>
      <a:spcBef>
        <a:spcPts val="0"/>
      </a:spcBef>
      <a:spcAft>
        <a:spcPts val="0"/>
      </a:spcAft>
      <a:defRPr sz="1200">
        <a:solidFill>
          <a:schemeClr val="tx1"/>
        </a:solidFill>
        <a:latin typeface="Arial"/>
        <a:ea typeface="+mn-ea"/>
        <a:cs typeface="+mn-cs"/>
      </a:defRPr>
    </a:lvl1pPr>
    <a:lvl2pPr marL="457200" algn="l" rtl="0">
      <a:spcBef>
        <a:spcPts val="0"/>
      </a:spcBef>
      <a:spcAft>
        <a:spcPts val="0"/>
      </a:spcAft>
      <a:defRPr sz="1200">
        <a:solidFill>
          <a:schemeClr val="tx1"/>
        </a:solidFill>
        <a:latin typeface="Arial"/>
        <a:ea typeface="+mn-ea"/>
        <a:cs typeface="+mn-cs"/>
      </a:defRPr>
    </a:lvl2pPr>
    <a:lvl3pPr marL="914400" algn="l" rtl="0">
      <a:spcBef>
        <a:spcPts val="0"/>
      </a:spcBef>
      <a:spcAft>
        <a:spcPts val="0"/>
      </a:spcAft>
      <a:defRPr sz="1200">
        <a:solidFill>
          <a:schemeClr val="tx1"/>
        </a:solidFill>
        <a:latin typeface="Arial"/>
        <a:ea typeface="+mn-ea"/>
        <a:cs typeface="+mn-cs"/>
      </a:defRPr>
    </a:lvl3pPr>
    <a:lvl4pPr marL="1371600" algn="l" rtl="0">
      <a:spcBef>
        <a:spcPts val="0"/>
      </a:spcBef>
      <a:spcAft>
        <a:spcPts val="0"/>
      </a:spcAft>
      <a:defRPr sz="1200">
        <a:solidFill>
          <a:schemeClr val="tx1"/>
        </a:solidFill>
        <a:latin typeface="Arial"/>
        <a:ea typeface="+mn-ea"/>
        <a:cs typeface="+mn-cs"/>
      </a:defRPr>
    </a:lvl4pPr>
    <a:lvl5pPr marL="1828800" algn="l" rtl="0">
      <a:spcBef>
        <a:spcPts val="0"/>
      </a:spcBef>
      <a:spcAft>
        <a:spcPts val="0"/>
      </a:spcAft>
      <a:defRPr sz="1200">
        <a:solidFill>
          <a:schemeClr val="tx1"/>
        </a:solidFill>
        <a:latin typeface="Arial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2695222" name="Rectangle 7"/>
          <p:cNvSpPr>
            <a:spLocks noChangeArrowheads="1" noGrp="1"/>
          </p:cNvSpPr>
          <p:nvPr>
            <p:ph type="sldNum" sz="quarter" idx="5"/>
          </p:nvPr>
        </p:nvSpPr>
        <p:spPr bwMode="auto">
          <a:prstGeom prst="rect">
            <a:avLst/>
          </a:prstGeom>
          <a:noFill/>
          <a:ln/>
        </p:spPr>
        <p:txBody>
          <a:bodyPr/>
          <a:lstStyle>
            <a:lvl1pPr>
              <a:defRPr sz="4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742950" indent="-285750">
              <a:defRPr sz="4800" b="1">
                <a:solidFill>
                  <a:schemeClr val="tx1"/>
                </a:solidFill>
                <a:latin typeface="Arial"/>
                <a:cs typeface="Arial"/>
              </a:defRPr>
            </a:lvl2pPr>
            <a:lvl3pPr marL="1143000" indent="-228600">
              <a:defRPr sz="4800" b="1">
                <a:solidFill>
                  <a:schemeClr val="tx1"/>
                </a:solidFill>
                <a:latin typeface="Arial"/>
                <a:cs typeface="Arial"/>
              </a:defRPr>
            </a:lvl3pPr>
            <a:lvl4pPr marL="1600200" indent="-228600">
              <a:defRPr sz="4800" b="1">
                <a:solidFill>
                  <a:schemeClr val="tx1"/>
                </a:solidFill>
                <a:latin typeface="Arial"/>
                <a:cs typeface="Arial"/>
              </a:defRPr>
            </a:lvl4pPr>
            <a:lvl5pPr marL="2057400" indent="-228600">
              <a:defRPr sz="4800" b="1">
                <a:solidFill>
                  <a:schemeClr val="tx1"/>
                </a:solidFill>
                <a:latin typeface="Arial"/>
                <a:cs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tx1"/>
                </a:solidFill>
                <a:latin typeface="Arial"/>
                <a:cs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tx1"/>
                </a:solidFill>
                <a:latin typeface="Arial"/>
                <a:cs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tx1"/>
                </a:solidFill>
                <a:latin typeface="Arial"/>
                <a:cs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tx1"/>
                </a:solidFill>
                <a:latin typeface="Arial"/>
                <a:cs typeface="Arial"/>
              </a:defRPr>
            </a:lvl9pPr>
          </a:lstStyle>
          <a:p>
            <a:pPr>
              <a:defRPr/>
            </a:pPr>
            <a:fld id="{FA34A35C-6A46-40BC-B497-A2F5C696490D}" type="slidenum">
              <a:rPr lang="pt-BR" sz="1200" b="0"/>
              <a:t>1</a:t>
            </a:fld>
            <a:endParaRPr lang="pt-BR" sz="1200" b="0"/>
          </a:p>
        </p:txBody>
      </p:sp>
      <p:sp>
        <p:nvSpPr>
          <p:cNvPr id="1327933719" name="Rectangle 2"/>
          <p:cNvSpPr>
            <a:spLocks noChangeArrowheads="1" noChangeAspect="1" noGrp="1" noRot="1" noTextEdit="1"/>
          </p:cNvSpPr>
          <p:nvPr>
            <p:ph type="sldImg"/>
          </p:nvPr>
        </p:nvSpPr>
        <p:spPr bwMode="auto">
          <a:ln/>
        </p:spPr>
      </p:sp>
      <p:sp>
        <p:nvSpPr>
          <p:cNvPr id="1351915124" name="Rectangle 3"/>
          <p:cNvSpPr>
            <a:spLocks noChangeArrowheads="1" noGrp="1"/>
          </p:cNvSpPr>
          <p:nvPr>
            <p:ph type="body" idx="1"/>
          </p:nvPr>
        </p:nvSpPr>
        <p:spPr bwMode="auto">
          <a:prstGeom prst="rect">
            <a:avLst/>
          </a:prstGeom>
          <a:noFill/>
          <a:ln/>
        </p:spPr>
        <p:txBody>
          <a:bodyPr/>
          <a:lstStyle/>
          <a:p>
            <a:pPr>
              <a:defRPr/>
            </a:pPr>
            <a:endParaRPr lang="pt-BR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Slide de títul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7338343" name="Rectangle 8"/>
          <p:cNvSpPr/>
          <p:nvPr/>
        </p:nvSpPr>
        <p:spPr bwMode="auto">
          <a:xfrm>
            <a:off x="31897637" y="30532388"/>
            <a:ext cx="506412" cy="126730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54" tIns="216027" rIns="432054" bIns="216027" anchor="ctr"/>
          <a:lstStyle/>
          <a:p>
            <a:pPr algn="ctr">
              <a:defRPr/>
            </a:pPr>
            <a:endParaRPr lang="en-US" sz="9400" b="0"/>
          </a:p>
        </p:txBody>
      </p:sp>
      <p:sp>
        <p:nvSpPr>
          <p:cNvPr id="1255799438" name="Rectangle 9"/>
          <p:cNvSpPr/>
          <p:nvPr/>
        </p:nvSpPr>
        <p:spPr bwMode="auto">
          <a:xfrm>
            <a:off x="31897637" y="0"/>
            <a:ext cx="506412" cy="305323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54" tIns="216027" rIns="432054" bIns="216027" anchor="ctr"/>
          <a:lstStyle/>
          <a:p>
            <a:pPr algn="ctr">
              <a:defRPr/>
            </a:pPr>
            <a:endParaRPr lang="en-US" sz="9400" b="0"/>
          </a:p>
        </p:txBody>
      </p:sp>
      <p:sp>
        <p:nvSpPr>
          <p:cNvPr id="1712865771" name="Title 1"/>
          <p:cNvSpPr>
            <a:spLocks noGrp="1"/>
          </p:cNvSpPr>
          <p:nvPr>
            <p:ph type="ctrTitle"/>
          </p:nvPr>
        </p:nvSpPr>
        <p:spPr bwMode="auto">
          <a:xfrm>
            <a:off x="1620202" y="1440183"/>
            <a:ext cx="27543443" cy="2880359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41600" spc="-378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534248992" name="Subtitle 2"/>
          <p:cNvSpPr>
            <a:spLocks noGrp="1"/>
          </p:cNvSpPr>
          <p:nvPr>
            <p:ph type="subTitle" idx="1"/>
          </p:nvPr>
        </p:nvSpPr>
        <p:spPr bwMode="auto">
          <a:xfrm>
            <a:off x="1620202" y="30243780"/>
            <a:ext cx="24303038" cy="5760720"/>
          </a:xfrm>
        </p:spPr>
        <p:txBody>
          <a:bodyPr/>
          <a:lstStyle>
            <a:lvl1pPr marL="0" indent="0" algn="l">
              <a:buNone/>
              <a:defRPr b="0" cap="all" spc="567">
                <a:solidFill>
                  <a:schemeClr val="tx2"/>
                </a:solidFill>
                <a:latin typeface="+mj-lt"/>
              </a:defRPr>
            </a:lvl1pPr>
            <a:lvl2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0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0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41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63347291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1358002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8061027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0CBCA70-56AB-4E5B-851C-32D590BE3F9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ítulo e texto vertica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503738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52450748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pt-BR"/>
              <a:t>Clique para editar 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66514907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9406948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27269724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3C36161-E80F-429C-A68F-FAB54B32B1F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Título e texto verticai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4725836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23492936" y="1730222"/>
            <a:ext cx="7290911" cy="36864608"/>
          </a:xfrm>
        </p:spPr>
        <p:txBody>
          <a:bodyPr vert="eaVert"/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04420770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1620203" y="1730222"/>
            <a:ext cx="21332666" cy="36864608"/>
          </a:xfrm>
        </p:spPr>
        <p:txBody>
          <a:bodyPr vert="eaVert"/>
          <a:lstStyle/>
          <a:p>
            <a:pPr lvl="0">
              <a:defRPr/>
            </a:pPr>
            <a:r>
              <a:rPr lang="pt-BR"/>
              <a:t>Clique para editar 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11041379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3591760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10906234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7F00777-1289-4890-9E1D-40895009AF22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ítulo e conteúd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074672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46887013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pt-BR"/>
              <a:t>Clique para editar 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57611700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6347178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0849504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24E0933-39D7-4584-9512-C58AE43945E3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Cabeçalho da Seçã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1622749" name="Title 1"/>
          <p:cNvSpPr>
            <a:spLocks noGrp="1"/>
          </p:cNvSpPr>
          <p:nvPr>
            <p:ph type="title"/>
          </p:nvPr>
        </p:nvSpPr>
        <p:spPr bwMode="auto">
          <a:xfrm>
            <a:off x="1620202" y="9121143"/>
            <a:ext cx="27543443" cy="2722340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1600" b="0" cap="all" spc="-378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70800837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20202" y="1440186"/>
            <a:ext cx="27543443" cy="6720840"/>
          </a:xfrm>
        </p:spPr>
        <p:txBody>
          <a:bodyPr anchor="b"/>
          <a:lstStyle>
            <a:lvl1pPr marL="0" indent="0">
              <a:buNone/>
              <a:defRPr sz="9500" b="0" cap="all" spc="567">
                <a:solidFill>
                  <a:schemeClr val="tx2"/>
                </a:solidFill>
                <a:latin typeface="+mj-lt"/>
              </a:defRPr>
            </a:lvl1pPr>
            <a:lvl2pPr marL="2160270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20540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48081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64108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</p:txBody>
      </p:sp>
      <p:sp>
        <p:nvSpPr>
          <p:cNvPr id="9033938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2053293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76164830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C09396ED-6D99-47F9-9A28-8B50084823E1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Duas Partes de Conteúd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490844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428933328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5778722" y="9921243"/>
            <a:ext cx="11665458" cy="28513567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156253359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8038255" y="9921243"/>
            <a:ext cx="11665458" cy="28513567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75112159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8478851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2715446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82BF237D-8413-4A35-8829-40F3180158F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açã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066760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80409078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767921" y="9908438"/>
            <a:ext cx="11665458" cy="4030501"/>
          </a:xfrm>
        </p:spPr>
        <p:txBody>
          <a:bodyPr anchor="b">
            <a:noAutofit/>
          </a:bodyPr>
          <a:lstStyle>
            <a:lvl1pPr marL="0" indent="0">
              <a:buNone/>
              <a:defRPr sz="8500" b="0" cap="all" spc="472">
                <a:solidFill>
                  <a:schemeClr val="tx1"/>
                </a:solidFill>
                <a:latin typeface="+mj-lt"/>
              </a:defRPr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</p:txBody>
      </p:sp>
      <p:sp>
        <p:nvSpPr>
          <p:cNvPr id="155501666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5767921" y="14234006"/>
            <a:ext cx="11665458" cy="24195023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45035822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18049056" y="9908438"/>
            <a:ext cx="11665458" cy="4030501"/>
          </a:xfrm>
        </p:spPr>
        <p:txBody>
          <a:bodyPr anchor="b">
            <a:noAutofit/>
          </a:bodyPr>
          <a:lstStyle>
            <a:lvl1pPr marL="0" indent="0">
              <a:buNone/>
              <a:defRPr lang="en-US" sz="8500" b="0" cap="all" spc="472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</p:txBody>
      </p:sp>
      <p:sp>
        <p:nvSpPr>
          <p:cNvPr id="1766534863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18049056" y="14234006"/>
            <a:ext cx="11665458" cy="24195023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154424218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447053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2975702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D4E369B-D2C1-45D0-AA40-CEF5D5B3267C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Somente títul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226513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30467480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24333313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13099305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3C929D3-5600-4708-A462-C56AE0EB3735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Em branc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641466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0794941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7609748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C2ED96A-D459-46B0-8C4B-2A20E71138C1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údo com Legenda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5068815" name="Content Placeholder 2"/>
          <p:cNvSpPr>
            <a:spLocks noGrp="1"/>
          </p:cNvSpPr>
          <p:nvPr>
            <p:ph idx="1"/>
          </p:nvPr>
        </p:nvSpPr>
        <p:spPr bwMode="auto">
          <a:xfrm>
            <a:off x="12669083" y="10081260"/>
            <a:ext cx="18114764" cy="28227528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144717133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620204" y="10081260"/>
            <a:ext cx="10660709" cy="28227528"/>
          </a:xfrm>
        </p:spPr>
        <p:txBody>
          <a:bodyPr>
            <a:normAutofit/>
          </a:bodyPr>
          <a:lstStyle>
            <a:lvl1pPr marL="0" indent="0">
              <a:buNone/>
              <a:defRPr sz="7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</p:txBody>
      </p:sp>
      <p:sp>
        <p:nvSpPr>
          <p:cNvPr id="1868809630" name="Titl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59272805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89533123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49989548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BD4C07D-4DA7-41F9-BB8C-2C737CDA5F07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Imagem com Legenda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3597580" name="Rectangle 8"/>
          <p:cNvSpPr/>
          <p:nvPr/>
        </p:nvSpPr>
        <p:spPr bwMode="auto">
          <a:xfrm>
            <a:off x="31897637" y="30532388"/>
            <a:ext cx="506412" cy="126730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54" tIns="216027" rIns="432054" bIns="216027" anchor="ctr"/>
          <a:lstStyle/>
          <a:p>
            <a:pPr algn="ctr">
              <a:defRPr/>
            </a:pPr>
            <a:endParaRPr lang="en-US" sz="9400" b="0"/>
          </a:p>
        </p:txBody>
      </p:sp>
      <p:sp>
        <p:nvSpPr>
          <p:cNvPr id="720652802" name="Rectangle 9"/>
          <p:cNvSpPr/>
          <p:nvPr/>
        </p:nvSpPr>
        <p:spPr bwMode="auto">
          <a:xfrm>
            <a:off x="31897637" y="0"/>
            <a:ext cx="506412" cy="305323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54" tIns="216027" rIns="432054" bIns="216027" anchor="ctr"/>
          <a:lstStyle/>
          <a:p>
            <a:pPr algn="ctr">
              <a:defRPr/>
            </a:pPr>
            <a:endParaRPr lang="en-US" sz="9400" b="0"/>
          </a:p>
        </p:txBody>
      </p:sp>
      <p:sp>
        <p:nvSpPr>
          <p:cNvPr id="2133983635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-2" y="0"/>
            <a:ext cx="31896858" cy="305318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15100"/>
            </a:lvl1pPr>
            <a:lvl2pPr marL="2160270" indent="0">
              <a:buNone/>
              <a:defRPr sz="13200"/>
            </a:lvl2pPr>
            <a:lvl3pPr marL="4320540" indent="0">
              <a:buNone/>
              <a:defRPr sz="11300"/>
            </a:lvl3pPr>
            <a:lvl4pPr marL="6480810" indent="0">
              <a:buNone/>
              <a:defRPr sz="9500"/>
            </a:lvl4pPr>
            <a:lvl5pPr marL="8641080" indent="0">
              <a:buNone/>
              <a:defRPr sz="9500"/>
            </a:lvl5pPr>
            <a:lvl6pPr marL="10801350" indent="0">
              <a:buNone/>
              <a:defRPr sz="9500"/>
            </a:lvl6pPr>
            <a:lvl7pPr marL="12961620" indent="0">
              <a:buNone/>
              <a:defRPr sz="9500"/>
            </a:lvl7pPr>
            <a:lvl8pPr marL="15121890" indent="0">
              <a:buNone/>
              <a:defRPr sz="9500"/>
            </a:lvl8pPr>
            <a:lvl9pPr marL="17282160" indent="0">
              <a:buNone/>
              <a:defRPr sz="9500"/>
            </a:lvl9pPr>
          </a:lstStyle>
          <a:p>
            <a:pPr lvl="0">
              <a:defRPr/>
            </a:pPr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106986687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620203" y="36004500"/>
            <a:ext cx="28893611" cy="2880360"/>
          </a:xfrm>
        </p:spPr>
        <p:txBody>
          <a:bodyPr/>
          <a:lstStyle>
            <a:lvl1pPr marL="0" indent="0">
              <a:buNone/>
              <a:defRPr sz="7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</p:txBody>
      </p:sp>
      <p:sp>
        <p:nvSpPr>
          <p:cNvPr id="1995532894" name="Title 7"/>
          <p:cNvSpPr>
            <a:spLocks noGrp="1"/>
          </p:cNvSpPr>
          <p:nvPr>
            <p:ph type="title"/>
          </p:nvPr>
        </p:nvSpPr>
        <p:spPr bwMode="auto">
          <a:xfrm>
            <a:off x="1620203" y="31203900"/>
            <a:ext cx="28893611" cy="4800600"/>
          </a:xfrm>
        </p:spPr>
        <p:txBody>
          <a:bodyPr anchor="t"/>
          <a:lstStyle>
            <a:lvl1pPr>
              <a:defRPr sz="15100"/>
            </a:lvl1pPr>
          </a:lstStyle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91725020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48008281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55765683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517DAF3-3D66-40AB-8FA6-A3BA5827A2E3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gradFill>
          <a:gsLst>
            <a:gs pos="0">
              <a:srgbClr val="FFFFFF"/>
            </a:gs>
            <a:gs pos="44000">
              <a:srgbClr val="FFFFFF"/>
            </a:gs>
            <a:gs pos="100000">
              <a:srgbClr val="CACACA"/>
            </a:gs>
          </a:gsLst>
          <a:path path="shape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9740370" name="Title Placeholder 1"/>
          <p:cNvSpPr>
            <a:spLocks noGrp="1"/>
          </p:cNvSpPr>
          <p:nvPr>
            <p:ph type="title"/>
          </p:nvPr>
        </p:nvSpPr>
        <p:spPr bwMode="auto">
          <a:xfrm>
            <a:off x="1620838" y="962025"/>
            <a:ext cx="20521612" cy="8640763"/>
          </a:xfrm>
          <a:prstGeom prst="rect">
            <a:avLst/>
          </a:prstGeom>
        </p:spPr>
        <p:txBody>
          <a:bodyPr vert="horz" lIns="432054" tIns="216027" rIns="432054" bIns="216027" rtlCol="0" anchor="b">
            <a:normAutofit/>
          </a:bodyPr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87429851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20838" y="11041063"/>
            <a:ext cx="27003375" cy="27554237"/>
          </a:xfrm>
          <a:prstGeom prst="rect">
            <a:avLst/>
          </a:prstGeom>
          <a:noFill/>
          <a:ln>
            <a:noFill/>
          </a:ln>
        </p:spPr>
        <p:txBody>
          <a:bodyPr vert="horz" wrap="square" lIns="432054" tIns="216027" rIns="432054" bIns="216027" numCol="1" anchor="t" anchorCtr="0" compatLnSpc="1">
            <a:prstTxWarp prst="textNoShape"/>
          </a:bodyPr>
          <a:lstStyle/>
          <a:p>
            <a:pPr lvl="0">
              <a:defRPr/>
            </a:pPr>
            <a:r>
              <a:rPr lang="pt-BR"/>
              <a:t>Clique para editar 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63506308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1620838" y="38884225"/>
            <a:ext cx="12150725" cy="1920875"/>
          </a:xfrm>
          <a:prstGeom prst="rect">
            <a:avLst/>
          </a:prstGeom>
        </p:spPr>
        <p:txBody>
          <a:bodyPr vert="horz" lIns="432054" tIns="216027" rIns="432054" bIns="0" rtlCol="0" anchor="b"/>
          <a:lstStyle>
            <a:lvl1pPr algn="l">
              <a:lnSpc>
                <a:spcPct val="100000"/>
              </a:lnSpc>
              <a:spcBef>
                <a:spcPts val="0"/>
              </a:spcBef>
              <a:defRPr sz="4700" b="0">
                <a:solidFill>
                  <a:schemeClr val="tx1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86368493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1620838" y="40905113"/>
            <a:ext cx="12150725" cy="1787525"/>
          </a:xfrm>
          <a:prstGeom prst="rect">
            <a:avLst/>
          </a:prstGeom>
        </p:spPr>
        <p:txBody>
          <a:bodyPr vert="horz" lIns="432054" tIns="216027" rIns="432054" bIns="216027" rtlCol="0" anchor="t"/>
          <a:lstStyle>
            <a:lvl1pPr algn="l">
              <a:lnSpc>
                <a:spcPct val="100000"/>
              </a:lnSpc>
              <a:spcBef>
                <a:spcPts val="0"/>
              </a:spcBef>
              <a:defRPr sz="4700" b="0">
                <a:solidFill>
                  <a:schemeClr val="tx1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61093496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 rot="16199999">
            <a:off x="27342306" y="37581682"/>
            <a:ext cx="8289925" cy="1293812"/>
          </a:xfrm>
          <a:prstGeom prst="rect">
            <a:avLst/>
          </a:prstGeom>
        </p:spPr>
        <p:txBody>
          <a:bodyPr vert="horz" wrap="square" lIns="432054" tIns="216027" rIns="432054" bIns="216027" numCol="1" anchor="ctr" anchorCtr="0" compatLnSpc="1">
            <a:prstTxWarp prst="textNoShape"/>
          </a:bodyPr>
          <a:lstStyle>
            <a:lvl1pPr>
              <a:defRPr sz="11300">
                <a:solidFill>
                  <a:schemeClr val="tx2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0C57A063-642F-4632-8592-A6A8F3E5AD79}" type="slidenum">
              <a:rPr lang="pt-BR"/>
              <a:t>‹nº›</a:t>
            </a:fld>
            <a:endParaRPr lang="pt-BR"/>
          </a:p>
        </p:txBody>
      </p:sp>
      <p:sp>
        <p:nvSpPr>
          <p:cNvPr id="1513015365" name="Rectangle 6"/>
          <p:cNvSpPr/>
          <p:nvPr/>
        </p:nvSpPr>
        <p:spPr bwMode="auto">
          <a:xfrm>
            <a:off x="31897637" y="0"/>
            <a:ext cx="506412" cy="86407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54" tIns="216027" rIns="432054" bIns="216027" anchor="ctr"/>
          <a:lstStyle/>
          <a:p>
            <a:pPr algn="ctr">
              <a:defRPr/>
            </a:pPr>
            <a:endParaRPr lang="en-US" sz="9400" b="0"/>
          </a:p>
        </p:txBody>
      </p:sp>
      <p:sp>
        <p:nvSpPr>
          <p:cNvPr id="860824435" name="Rectangle 7"/>
          <p:cNvSpPr/>
          <p:nvPr/>
        </p:nvSpPr>
        <p:spPr bwMode="auto">
          <a:xfrm>
            <a:off x="31897637" y="8640763"/>
            <a:ext cx="506412" cy="345646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54" tIns="216027" rIns="432054" bIns="216027" anchor="ctr"/>
          <a:lstStyle/>
          <a:p>
            <a:pPr algn="ctr">
              <a:defRPr/>
            </a:pPr>
            <a:endParaRPr lang="en-US" sz="9400" b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319588" rtl="0">
        <a:spcBef>
          <a:spcPts val="0"/>
        </a:spcBef>
        <a:spcAft>
          <a:spcPts val="0"/>
        </a:spcAft>
        <a:defRPr sz="17000" cap="all" spc="-284">
          <a:solidFill>
            <a:schemeClr val="tx2"/>
          </a:solidFill>
          <a:latin typeface="+mj-lt"/>
          <a:ea typeface="+mj-ea"/>
          <a:cs typeface="+mj-cs"/>
        </a:defRPr>
      </a:lvl1pPr>
      <a:lvl2pPr algn="l" defTabSz="4319588" rtl="0">
        <a:spcBef>
          <a:spcPts val="0"/>
        </a:spcBef>
        <a:spcAft>
          <a:spcPts val="0"/>
        </a:spcAft>
        <a:defRPr sz="17000">
          <a:solidFill>
            <a:schemeClr val="tx2"/>
          </a:solidFill>
          <a:latin typeface="Arial Black"/>
        </a:defRPr>
      </a:lvl2pPr>
      <a:lvl3pPr algn="l" defTabSz="4319588" rtl="0">
        <a:spcBef>
          <a:spcPts val="0"/>
        </a:spcBef>
        <a:spcAft>
          <a:spcPts val="0"/>
        </a:spcAft>
        <a:defRPr sz="17000">
          <a:solidFill>
            <a:schemeClr val="tx2"/>
          </a:solidFill>
          <a:latin typeface="Arial Black"/>
        </a:defRPr>
      </a:lvl3pPr>
      <a:lvl4pPr algn="l" defTabSz="4319588" rtl="0">
        <a:spcBef>
          <a:spcPts val="0"/>
        </a:spcBef>
        <a:spcAft>
          <a:spcPts val="0"/>
        </a:spcAft>
        <a:defRPr sz="17000">
          <a:solidFill>
            <a:schemeClr val="tx2"/>
          </a:solidFill>
          <a:latin typeface="Arial Black"/>
        </a:defRPr>
      </a:lvl4pPr>
      <a:lvl5pPr algn="l" defTabSz="4319588" rtl="0">
        <a:spcBef>
          <a:spcPts val="0"/>
        </a:spcBef>
        <a:spcAft>
          <a:spcPts val="0"/>
        </a:spcAft>
        <a:defRPr sz="17000">
          <a:solidFill>
            <a:schemeClr val="tx2"/>
          </a:solidFill>
          <a:latin typeface="Arial Black"/>
        </a:defRPr>
      </a:lvl5pPr>
      <a:lvl6pPr marL="457200" algn="l" defTabSz="4319588" rtl="0">
        <a:spcBef>
          <a:spcPts val="0"/>
        </a:spcBef>
        <a:spcAft>
          <a:spcPts val="0"/>
        </a:spcAft>
        <a:defRPr sz="17000">
          <a:solidFill>
            <a:schemeClr val="tx2"/>
          </a:solidFill>
          <a:latin typeface="Arial Black"/>
        </a:defRPr>
      </a:lvl6pPr>
      <a:lvl7pPr marL="914400" algn="l" defTabSz="4319588" rtl="0">
        <a:spcBef>
          <a:spcPts val="0"/>
        </a:spcBef>
        <a:spcAft>
          <a:spcPts val="0"/>
        </a:spcAft>
        <a:defRPr sz="17000">
          <a:solidFill>
            <a:schemeClr val="tx2"/>
          </a:solidFill>
          <a:latin typeface="Arial Black"/>
        </a:defRPr>
      </a:lvl7pPr>
      <a:lvl8pPr marL="1371600" algn="l" defTabSz="4319588" rtl="0">
        <a:spcBef>
          <a:spcPts val="0"/>
        </a:spcBef>
        <a:spcAft>
          <a:spcPts val="0"/>
        </a:spcAft>
        <a:defRPr sz="17000">
          <a:solidFill>
            <a:schemeClr val="tx2"/>
          </a:solidFill>
          <a:latin typeface="Arial Black"/>
        </a:defRPr>
      </a:lvl8pPr>
      <a:lvl9pPr marL="1828800" algn="l" defTabSz="4319588" rtl="0">
        <a:spcBef>
          <a:spcPts val="0"/>
        </a:spcBef>
        <a:spcAft>
          <a:spcPts val="0"/>
        </a:spcAft>
        <a:defRPr sz="17000">
          <a:solidFill>
            <a:schemeClr val="tx2"/>
          </a:solidFill>
          <a:latin typeface="Arial Black"/>
        </a:defRPr>
      </a:lvl9pPr>
    </p:titleStyle>
    <p:bodyStyle>
      <a:lvl1pPr marL="342900" indent="-342900" algn="l" defTabSz="4319588" rtl="0">
        <a:spcBef>
          <a:spcPts val="0"/>
        </a:spcBef>
        <a:spcAft>
          <a:spcPts val="2838"/>
        </a:spcAft>
        <a:buFont typeface="Arial"/>
        <a:defRPr sz="9500" b="1">
          <a:solidFill>
            <a:schemeClr val="tx1"/>
          </a:solidFill>
          <a:latin typeface="+mn-lt"/>
          <a:ea typeface="+mn-ea"/>
          <a:cs typeface="+mn-cs"/>
        </a:defRPr>
      </a:lvl1pPr>
      <a:lvl2pPr marL="2159000" indent="-863599" algn="l" defTabSz="4319588" rtl="0">
        <a:spcBef>
          <a:spcPts val="0"/>
        </a:spcBef>
        <a:spcAft>
          <a:spcPts val="0"/>
        </a:spcAft>
        <a:buClr>
          <a:schemeClr val="tx2"/>
        </a:buClr>
        <a:buFont typeface="Arial"/>
        <a:buChar char="•"/>
        <a:defRPr sz="9500">
          <a:solidFill>
            <a:schemeClr val="tx1"/>
          </a:solidFill>
          <a:latin typeface="+mn-lt"/>
          <a:ea typeface="+mn-ea"/>
          <a:cs typeface="+mn-cs"/>
        </a:defRPr>
      </a:lvl2pPr>
      <a:lvl3pPr marL="5400675" indent="-1079500" algn="l" defTabSz="4319588" rtl="0">
        <a:spcBef>
          <a:spcPts val="0"/>
        </a:spcBef>
        <a:spcAft>
          <a:spcPts val="0"/>
        </a:spcAft>
        <a:buClr>
          <a:schemeClr val="tx2"/>
        </a:buClr>
        <a:buFont typeface="Arial"/>
        <a:buChar char="•"/>
        <a:defRPr sz="8500">
          <a:solidFill>
            <a:schemeClr val="tx1"/>
          </a:solidFill>
          <a:latin typeface="+mn-lt"/>
          <a:ea typeface="+mn-ea"/>
          <a:cs typeface="+mn-cs"/>
        </a:defRPr>
      </a:lvl3pPr>
      <a:lvl4pPr marL="7559675" indent="-1079500" algn="l" defTabSz="4319588" rtl="0">
        <a:spcBef>
          <a:spcPts val="0"/>
        </a:spcBef>
        <a:spcAft>
          <a:spcPts val="0"/>
        </a:spcAft>
        <a:buClr>
          <a:schemeClr val="tx2"/>
        </a:buClr>
        <a:buFont typeface="Arial"/>
        <a:buChar char="•"/>
        <a:defRPr sz="8500">
          <a:solidFill>
            <a:schemeClr val="tx1"/>
          </a:solidFill>
          <a:latin typeface="+mn-lt"/>
          <a:ea typeface="+mn-ea"/>
          <a:cs typeface="+mn-cs"/>
        </a:defRPr>
      </a:lvl4pPr>
      <a:lvl5pPr marL="9720263" indent="-1079500" algn="l" defTabSz="4319588" rtl="0">
        <a:spcBef>
          <a:spcPts val="0"/>
        </a:spcBef>
        <a:spcAft>
          <a:spcPts val="0"/>
        </a:spcAft>
        <a:buClr>
          <a:schemeClr val="tx2"/>
        </a:buClr>
        <a:buFont typeface="Arial"/>
        <a:buChar char="•"/>
        <a:defRPr sz="8500">
          <a:solidFill>
            <a:schemeClr val="tx1"/>
          </a:solidFill>
          <a:latin typeface="+mn-lt"/>
          <a:ea typeface="+mn-ea"/>
          <a:cs typeface="+mn-cs"/>
        </a:defRPr>
      </a:lvl5pPr>
      <a:lvl6pPr marL="11881485" indent="-1080135" algn="l" defTabSz="4320540" rtl="0">
        <a:spcBef>
          <a:spcPts val="0"/>
        </a:spcBef>
        <a:buClr>
          <a:schemeClr val="tx2"/>
        </a:buClr>
        <a:buFont typeface="Arial"/>
        <a:buChar char="•"/>
        <a:defRPr sz="7600">
          <a:solidFill>
            <a:schemeClr val="tx1"/>
          </a:solidFill>
          <a:latin typeface="+mn-lt"/>
          <a:ea typeface="+mn-ea"/>
          <a:cs typeface="+mn-cs"/>
        </a:defRPr>
      </a:lvl6pPr>
      <a:lvl7pPr marL="14041755" indent="-1080135" algn="l" defTabSz="4320540" rtl="0">
        <a:spcBef>
          <a:spcPts val="0"/>
        </a:spcBef>
        <a:buClr>
          <a:schemeClr val="tx2"/>
        </a:buClr>
        <a:buFont typeface="Arial"/>
        <a:buChar char="•"/>
        <a:defRPr sz="7600">
          <a:solidFill>
            <a:schemeClr val="tx1"/>
          </a:solidFill>
          <a:latin typeface="+mn-lt"/>
          <a:ea typeface="+mn-ea"/>
          <a:cs typeface="+mn-cs"/>
        </a:defRPr>
      </a:lvl7pPr>
      <a:lvl8pPr marL="16202025" indent="-1080135" algn="l" defTabSz="4320540" rtl="0">
        <a:spcBef>
          <a:spcPts val="0"/>
        </a:spcBef>
        <a:buClr>
          <a:schemeClr val="tx2"/>
        </a:buClr>
        <a:buFont typeface="Arial"/>
        <a:buChar char="•"/>
        <a:defRPr sz="7600">
          <a:solidFill>
            <a:schemeClr val="tx1"/>
          </a:solidFill>
          <a:latin typeface="+mn-lt"/>
          <a:ea typeface="+mn-ea"/>
          <a:cs typeface="+mn-cs"/>
        </a:defRPr>
      </a:lvl8pPr>
      <a:lvl9pPr marL="18362295" indent="-1080135" algn="l" defTabSz="4320540" rtl="0">
        <a:spcBef>
          <a:spcPts val="0"/>
        </a:spcBef>
        <a:buClr>
          <a:schemeClr val="tx2"/>
        </a:buClr>
        <a:buFont typeface="Arial"/>
        <a:buChar char="•"/>
        <a:defRPr sz="7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20540" rtl="0">
        <a:defRPr sz="8500">
          <a:solidFill>
            <a:schemeClr val="tx1"/>
          </a:solidFill>
          <a:latin typeface="+mn-lt"/>
          <a:ea typeface="+mn-ea"/>
          <a:cs typeface="+mn-cs"/>
        </a:defRPr>
      </a:lvl1pPr>
      <a:lvl2pPr marL="2160270" algn="l" defTabSz="4320540" rtl="0">
        <a:defRPr sz="8500">
          <a:solidFill>
            <a:schemeClr val="tx1"/>
          </a:solidFill>
          <a:latin typeface="+mn-lt"/>
          <a:ea typeface="+mn-ea"/>
          <a:cs typeface="+mn-cs"/>
        </a:defRPr>
      </a:lvl2pPr>
      <a:lvl3pPr marL="4320540" algn="l" defTabSz="4320540" rtl="0">
        <a:defRPr sz="8500">
          <a:solidFill>
            <a:schemeClr val="tx1"/>
          </a:solidFill>
          <a:latin typeface="+mn-lt"/>
          <a:ea typeface="+mn-ea"/>
          <a:cs typeface="+mn-cs"/>
        </a:defRPr>
      </a:lvl3pPr>
      <a:lvl4pPr marL="6480810" algn="l" defTabSz="4320540" rtl="0">
        <a:defRPr sz="8500">
          <a:solidFill>
            <a:schemeClr val="tx1"/>
          </a:solidFill>
          <a:latin typeface="+mn-lt"/>
          <a:ea typeface="+mn-ea"/>
          <a:cs typeface="+mn-cs"/>
        </a:defRPr>
      </a:lvl4pPr>
      <a:lvl5pPr marL="8641080" algn="l" defTabSz="4320540" rtl="0">
        <a:defRPr sz="8500">
          <a:solidFill>
            <a:schemeClr val="tx1"/>
          </a:solidFill>
          <a:latin typeface="+mn-lt"/>
          <a:ea typeface="+mn-ea"/>
          <a:cs typeface="+mn-cs"/>
        </a:defRPr>
      </a:lvl5pPr>
      <a:lvl6pPr marL="10801350" algn="l" defTabSz="4320540" rtl="0">
        <a:defRPr sz="8500">
          <a:solidFill>
            <a:schemeClr val="tx1"/>
          </a:solidFill>
          <a:latin typeface="+mn-lt"/>
          <a:ea typeface="+mn-ea"/>
          <a:cs typeface="+mn-cs"/>
        </a:defRPr>
      </a:lvl6pPr>
      <a:lvl7pPr marL="12961620" algn="l" defTabSz="4320540" rtl="0">
        <a:defRPr sz="8500">
          <a:solidFill>
            <a:schemeClr val="tx1"/>
          </a:solidFill>
          <a:latin typeface="+mn-lt"/>
          <a:ea typeface="+mn-ea"/>
          <a:cs typeface="+mn-cs"/>
        </a:defRPr>
      </a:lvl7pPr>
      <a:lvl8pPr marL="15121890" algn="l" defTabSz="4320540" rtl="0">
        <a:defRPr sz="8500">
          <a:solidFill>
            <a:schemeClr val="tx1"/>
          </a:solidFill>
          <a:latin typeface="+mn-lt"/>
          <a:ea typeface="+mn-ea"/>
          <a:cs typeface="+mn-cs"/>
        </a:defRPr>
      </a:lvl8pPr>
      <a:lvl9pPr marL="17282160" algn="l" defTabSz="4320540" rtl="0">
        <a:defRPr sz="85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152196" name="Rectangle 8"/>
          <p:cNvSpPr>
            <a:spLocks noChangeArrowheads="1"/>
          </p:cNvSpPr>
          <p:nvPr/>
        </p:nvSpPr>
        <p:spPr bwMode="auto">
          <a:xfrm>
            <a:off x="17030700" y="11731625"/>
            <a:ext cx="12457113" cy="16957675"/>
          </a:xfrm>
          <a:prstGeom prst="rect">
            <a:avLst/>
          </a:prstGeom>
          <a:noFill/>
          <a:ln>
            <a:noFill/>
          </a:ln>
        </p:spPr>
        <p:txBody>
          <a:bodyPr lIns="432054" tIns="216027" rIns="432054" bIns="216027"/>
          <a:lstStyle/>
          <a:p>
            <a:pPr defTabSz="4321175">
              <a:spcBef>
                <a:spcPts val="0"/>
              </a:spcBef>
              <a:defRPr/>
            </a:pPr>
            <a:endParaRPr lang="it-IT"/>
          </a:p>
          <a:p>
            <a:pPr defTabSz="4321175">
              <a:spcBef>
                <a:spcPts val="0"/>
              </a:spcBef>
              <a:defRPr/>
            </a:pPr>
            <a:endParaRPr lang="pt-BR" sz="3600" b="0"/>
          </a:p>
        </p:txBody>
      </p:sp>
      <p:sp>
        <p:nvSpPr>
          <p:cNvPr id="1906415652" name="Rectangle 18"/>
          <p:cNvSpPr>
            <a:spLocks noChangeArrowheads="1"/>
          </p:cNvSpPr>
          <p:nvPr/>
        </p:nvSpPr>
        <p:spPr bwMode="auto">
          <a:xfrm>
            <a:off x="1084263" y="7905750"/>
            <a:ext cx="14579600" cy="504825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lIns="432054" tIns="216027" rIns="432054" bIns="216027"/>
          <a:lstStyle/>
          <a:p>
            <a:pPr defTabSz="4321175">
              <a:lnSpc>
                <a:spcPct val="90000"/>
              </a:lnSpc>
              <a:spcBef>
                <a:spcPts val="0"/>
              </a:spcBef>
              <a:defRPr/>
            </a:pPr>
            <a:r>
              <a:rPr lang="pt-BR"/>
              <a:t>INTRODUÇÃO E JUSTIFICATIVA</a:t>
            </a:r>
            <a:endParaRPr/>
          </a:p>
          <a:p>
            <a:pPr defTabSz="4321175">
              <a:lnSpc>
                <a:spcPct val="90000"/>
              </a:lnSpc>
              <a:spcBef>
                <a:spcPts val="0"/>
              </a:spcBef>
              <a:defRPr/>
            </a:pPr>
            <a:endParaRPr lang="pt-BR"/>
          </a:p>
          <a:p>
            <a:pPr defTabSz="4321175">
              <a:lnSpc>
                <a:spcPct val="90000"/>
              </a:lnSpc>
              <a:spcBef>
                <a:spcPts val="0"/>
              </a:spcBef>
              <a:defRPr/>
            </a:pPr>
            <a:endParaRPr lang="pt-BR"/>
          </a:p>
          <a:p>
            <a:pPr defTabSz="4321175">
              <a:lnSpc>
                <a:spcPct val="90000"/>
              </a:lnSpc>
              <a:spcBef>
                <a:spcPts val="0"/>
              </a:spcBef>
              <a:defRPr/>
            </a:pPr>
            <a:endParaRPr lang="pt-BR"/>
          </a:p>
          <a:p>
            <a:pPr defTabSz="4321175">
              <a:lnSpc>
                <a:spcPct val="90000"/>
              </a:lnSpc>
              <a:spcBef>
                <a:spcPts val="0"/>
              </a:spcBef>
              <a:defRPr/>
            </a:pPr>
            <a:endParaRPr lang="pt-BR"/>
          </a:p>
          <a:p>
            <a:pPr defTabSz="4321175">
              <a:lnSpc>
                <a:spcPct val="90000"/>
              </a:lnSpc>
              <a:spcBef>
                <a:spcPts val="0"/>
              </a:spcBef>
              <a:defRPr/>
            </a:pPr>
            <a:endParaRPr lang="pt-BR"/>
          </a:p>
          <a:p>
            <a:pPr defTabSz="4321175">
              <a:lnSpc>
                <a:spcPct val="90000"/>
              </a:lnSpc>
              <a:spcBef>
                <a:spcPts val="0"/>
              </a:spcBef>
              <a:defRPr/>
            </a:pPr>
            <a:endParaRPr lang="pt-BR"/>
          </a:p>
          <a:p>
            <a:pPr defTabSz="4321175">
              <a:lnSpc>
                <a:spcPct val="90000"/>
              </a:lnSpc>
              <a:spcBef>
                <a:spcPts val="0"/>
              </a:spcBef>
              <a:defRPr/>
            </a:pPr>
            <a:endParaRPr lang="pt-BR"/>
          </a:p>
        </p:txBody>
      </p:sp>
      <p:sp>
        <p:nvSpPr>
          <p:cNvPr id="877605127" name="Rectangle 80"/>
          <p:cNvSpPr>
            <a:spLocks noChangeArrowheads="1"/>
          </p:cNvSpPr>
          <p:nvPr/>
        </p:nvSpPr>
        <p:spPr bwMode="auto">
          <a:xfrm>
            <a:off x="16732250" y="21270913"/>
            <a:ext cx="14579600" cy="1532890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lIns="432054" tIns="216027" rIns="432054" bIns="216027"/>
          <a:lstStyle/>
          <a:p>
            <a:pPr defTabSz="4321175">
              <a:spcBef>
                <a:spcPts val="0"/>
              </a:spcBef>
              <a:defRPr/>
            </a:pPr>
            <a:r>
              <a:rPr lang="it-IT"/>
              <a:t>RESULTADOS E CONCLUSÕES</a:t>
            </a:r>
            <a:endParaRPr/>
          </a:p>
          <a:p>
            <a:pPr algn="just" defTabSz="4321175">
              <a:spcBef>
                <a:spcPts val="0"/>
              </a:spcBef>
              <a:defRPr/>
            </a:pPr>
            <a:endParaRPr lang="it-IT" sz="3600" b="0"/>
          </a:p>
        </p:txBody>
      </p:sp>
      <p:sp>
        <p:nvSpPr>
          <p:cNvPr id="106270528" name="Rectangle 162"/>
          <p:cNvSpPr>
            <a:spLocks noChangeArrowheads="1"/>
          </p:cNvSpPr>
          <p:nvPr/>
        </p:nvSpPr>
        <p:spPr bwMode="auto">
          <a:xfrm>
            <a:off x="16732250" y="37185600"/>
            <a:ext cx="14579600" cy="4905375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lIns="432054" tIns="216027" rIns="432054" bIns="216027"/>
          <a:lstStyle/>
          <a:p>
            <a:pPr>
              <a:defRPr/>
            </a:pPr>
            <a:r>
              <a:rPr lang="it-IT"/>
              <a:t>REFERÊNCIAS </a:t>
            </a:r>
            <a:r>
              <a:rPr lang="it-IT" sz="3200" b="0">
                <a:solidFill>
                  <a:srgbClr val="339933"/>
                </a:solidFill>
                <a:latin typeface="+mn-lt"/>
                <a:cs typeface="+mn-cs"/>
              </a:rPr>
              <a:t>(Quando tiver)</a:t>
            </a:r>
            <a:endParaRPr lang="it-IT" sz="3200" b="0">
              <a:solidFill>
                <a:srgbClr val="339933"/>
              </a:solidFill>
              <a:latin typeface="+mn-lt"/>
              <a:cs typeface="+mn-cs"/>
            </a:endParaRPr>
          </a:p>
          <a:p>
            <a:pPr>
              <a:spcBef>
                <a:spcPts val="0"/>
              </a:spcBef>
              <a:defRPr/>
            </a:pPr>
            <a:endParaRPr lang="it-IT"/>
          </a:p>
          <a:p>
            <a:pPr>
              <a:spcBef>
                <a:spcPts val="0"/>
              </a:spcBef>
              <a:defRPr/>
            </a:pPr>
            <a:endParaRPr lang="it-IT"/>
          </a:p>
          <a:p>
            <a:pPr algn="just">
              <a:defRPr/>
            </a:pPr>
            <a:r>
              <a:rPr lang="pt-BR" sz="3600" b="0"/>
              <a:t> </a:t>
            </a:r>
            <a:endParaRPr/>
          </a:p>
          <a:p>
            <a:pPr>
              <a:defRPr/>
            </a:pPr>
            <a:endParaRPr lang="pt-BR" sz="3600" b="0"/>
          </a:p>
        </p:txBody>
      </p:sp>
      <p:sp>
        <p:nvSpPr>
          <p:cNvPr id="1645947695" name="Text Box 215"/>
          <p:cNvSpPr txBox="1">
            <a:spLocks noChangeArrowheads="1"/>
          </p:cNvSpPr>
          <p:nvPr/>
        </p:nvSpPr>
        <p:spPr bwMode="auto">
          <a:xfrm>
            <a:off x="2441574" y="4783137"/>
            <a:ext cx="27496432" cy="198155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4321175">
              <a:defRPr sz="4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742950" indent="-285750" defTabSz="4321175">
              <a:defRPr sz="4800" b="1">
                <a:solidFill>
                  <a:schemeClr val="tx1"/>
                </a:solidFill>
                <a:latin typeface="Arial"/>
                <a:cs typeface="Arial"/>
              </a:defRPr>
            </a:lvl2pPr>
            <a:lvl3pPr marL="1143000" indent="-228600" defTabSz="4321175">
              <a:defRPr sz="4800" b="1">
                <a:solidFill>
                  <a:schemeClr val="tx1"/>
                </a:solidFill>
                <a:latin typeface="Arial"/>
                <a:cs typeface="Arial"/>
              </a:defRPr>
            </a:lvl3pPr>
            <a:lvl4pPr marL="1600200" indent="-228600" defTabSz="4321175">
              <a:defRPr sz="4800" b="1">
                <a:solidFill>
                  <a:schemeClr val="tx1"/>
                </a:solidFill>
                <a:latin typeface="Arial"/>
                <a:cs typeface="Arial"/>
              </a:defRPr>
            </a:lvl4pPr>
            <a:lvl5pPr marL="2057400" indent="-228600" defTabSz="4321175">
              <a:defRPr sz="4800" b="1">
                <a:solidFill>
                  <a:schemeClr val="tx1"/>
                </a:solidFill>
                <a:latin typeface="Arial"/>
                <a:cs typeface="Arial"/>
              </a:defRPr>
            </a:lvl5pPr>
            <a:lvl6pPr marL="2514600" indent="-228600" defTabSz="4321175"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tx1"/>
                </a:solidFill>
                <a:latin typeface="Arial"/>
                <a:cs typeface="Arial"/>
              </a:defRPr>
            </a:lvl6pPr>
            <a:lvl7pPr marL="2971800" indent="-228600" defTabSz="4321175"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tx1"/>
                </a:solidFill>
                <a:latin typeface="Arial"/>
                <a:cs typeface="Arial"/>
              </a:defRPr>
            </a:lvl7pPr>
            <a:lvl8pPr marL="3429000" indent="-228600" defTabSz="4321175"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tx1"/>
                </a:solidFill>
                <a:latin typeface="Arial"/>
                <a:cs typeface="Arial"/>
              </a:defRPr>
            </a:lvl8pPr>
            <a:lvl9pPr marL="3886200" indent="-228600" defTabSz="4321175"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tx1"/>
                </a:solidFill>
                <a:latin typeface="Arial"/>
                <a:cs typeface="Arial"/>
              </a:defRPr>
            </a:lvl9pPr>
          </a:lstStyle>
          <a:p>
            <a:pPr algn="ctr">
              <a:spcBef>
                <a:spcPts val="0"/>
              </a:spcBef>
              <a:defRPr/>
            </a:pPr>
            <a:r>
              <a:rPr lang="pt-BR" sz="4000" b="0" u="sng"/>
              <a:t>Henrique </a:t>
            </a:r>
            <a:r>
              <a:rPr lang="pt-BR" sz="4000" b="0" u="sng"/>
              <a:t>Bassan</a:t>
            </a:r>
            <a:r>
              <a:rPr lang="pt-BR" sz="4000" b="0" u="sng"/>
              <a:t> de Tal</a:t>
            </a:r>
            <a:r>
              <a:rPr lang="pt-BR" sz="4000" b="0"/>
              <a:t>, José </a:t>
            </a:r>
            <a:r>
              <a:rPr lang="pt-BR" sz="4000" b="0"/>
              <a:t>Francisco </a:t>
            </a:r>
            <a:r>
              <a:rPr lang="pt-BR" sz="4000" b="0"/>
              <a:t>de Tal </a:t>
            </a:r>
            <a:r>
              <a:rPr lang="pt-BR" sz="4000" b="0"/>
              <a:t>(Orientador), Amada Souza </a:t>
            </a:r>
            <a:r>
              <a:rPr lang="pt-BR" sz="4000" b="0"/>
              <a:t>de Tal, </a:t>
            </a:r>
            <a:r>
              <a:rPr lang="pt-BR" sz="4000" b="0"/>
              <a:t>Josefa Inês Soares... </a:t>
            </a:r>
            <a:endParaRPr/>
          </a:p>
          <a:p>
            <a:pPr algn="ctr">
              <a:spcBef>
                <a:spcPts val="0"/>
              </a:spcBef>
              <a:defRPr/>
            </a:pPr>
            <a:r>
              <a:rPr lang="pt-BR" sz="4000" b="0"/>
              <a:t>Escola Estadual Carlos Chagas Filho, Avenida </a:t>
            </a:r>
            <a:r>
              <a:rPr lang="pt-BR" sz="4000" b="0"/>
              <a:t>Tibiriça</a:t>
            </a:r>
            <a:r>
              <a:rPr lang="pt-BR" sz="4000" b="0"/>
              <a:t>, 320 - Santa Maria, RS</a:t>
            </a:r>
            <a:endParaRPr/>
          </a:p>
          <a:p>
            <a:pPr algn="ctr">
              <a:spcBef>
                <a:spcPts val="0"/>
              </a:spcBef>
              <a:defRPr/>
            </a:pPr>
            <a:r>
              <a:rPr lang="pt-BR" sz="4400"/>
              <a:t>Eixo Temático</a:t>
            </a:r>
            <a:r>
              <a:rPr lang="pt-BR" sz="4400"/>
              <a:t>: </a:t>
            </a:r>
            <a:r>
              <a:rPr lang="pt-BR" sz="4400">
                <a:solidFill>
                  <a:srgbClr val="000000"/>
                </a:solidFill>
                <a:ea typeface="Noto Sans CJK SC Regular"/>
                <a:cs typeface="Noto Sans CJK SC Regular"/>
              </a:rPr>
              <a:t>Ciências da Natureza e suas Tecnologias</a:t>
            </a:r>
            <a:endParaRPr lang="pt-BR" sz="4400"/>
          </a:p>
        </p:txBody>
      </p:sp>
      <p:sp>
        <p:nvSpPr>
          <p:cNvPr id="16521479" name="Rectangle 18"/>
          <p:cNvSpPr>
            <a:spLocks noChangeArrowheads="1"/>
          </p:cNvSpPr>
          <p:nvPr/>
        </p:nvSpPr>
        <p:spPr bwMode="auto">
          <a:xfrm>
            <a:off x="1069975" y="13481050"/>
            <a:ext cx="14579600" cy="475615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lIns="432054" tIns="216027" rIns="432054" bIns="216027"/>
          <a:lstStyle/>
          <a:p>
            <a:pPr defTabSz="4321175">
              <a:lnSpc>
                <a:spcPct val="90000"/>
              </a:lnSpc>
              <a:spcBef>
                <a:spcPts val="0"/>
              </a:spcBef>
              <a:defRPr/>
            </a:pPr>
            <a:r>
              <a:rPr lang="it-IT"/>
              <a:t>OBJETIVOS</a:t>
            </a:r>
            <a:endParaRPr/>
          </a:p>
          <a:p>
            <a:pPr defTabSz="4321175">
              <a:lnSpc>
                <a:spcPct val="90000"/>
              </a:lnSpc>
              <a:spcBef>
                <a:spcPts val="0"/>
              </a:spcBef>
              <a:defRPr/>
            </a:pPr>
            <a:endParaRPr lang="it-IT"/>
          </a:p>
          <a:p>
            <a:pPr defTabSz="4321175">
              <a:lnSpc>
                <a:spcPct val="90000"/>
              </a:lnSpc>
              <a:spcBef>
                <a:spcPts val="0"/>
              </a:spcBef>
              <a:buFontTx/>
              <a:buChar char="-"/>
              <a:defRPr/>
            </a:pPr>
            <a:endParaRPr lang="it-IT"/>
          </a:p>
          <a:p>
            <a:pPr defTabSz="4321175">
              <a:lnSpc>
                <a:spcPct val="90000"/>
              </a:lnSpc>
              <a:spcBef>
                <a:spcPts val="0"/>
              </a:spcBef>
              <a:defRPr/>
            </a:pPr>
            <a:endParaRPr lang="it-IT"/>
          </a:p>
          <a:p>
            <a:pPr defTabSz="4321175">
              <a:lnSpc>
                <a:spcPct val="90000"/>
              </a:lnSpc>
              <a:spcBef>
                <a:spcPts val="0"/>
              </a:spcBef>
              <a:defRPr/>
            </a:pPr>
            <a:endParaRPr lang="it-IT"/>
          </a:p>
          <a:p>
            <a:pPr defTabSz="4321175">
              <a:lnSpc>
                <a:spcPct val="90000"/>
              </a:lnSpc>
              <a:spcBef>
                <a:spcPts val="0"/>
              </a:spcBef>
              <a:defRPr/>
            </a:pPr>
            <a:endParaRPr lang="it-IT"/>
          </a:p>
          <a:p>
            <a:pPr defTabSz="4321175">
              <a:lnSpc>
                <a:spcPct val="90000"/>
              </a:lnSpc>
              <a:spcBef>
                <a:spcPts val="0"/>
              </a:spcBef>
              <a:defRPr/>
            </a:pPr>
            <a:endParaRPr lang="it-IT"/>
          </a:p>
          <a:p>
            <a:pPr algn="just" defTabSz="4321175">
              <a:lnSpc>
                <a:spcPct val="90000"/>
              </a:lnSpc>
              <a:spcBef>
                <a:spcPts val="0"/>
              </a:spcBef>
              <a:defRPr/>
            </a:pPr>
            <a:endParaRPr lang="it-IT" sz="3600"/>
          </a:p>
        </p:txBody>
      </p:sp>
      <p:sp>
        <p:nvSpPr>
          <p:cNvPr id="2023658190" name="Rectangle 18"/>
          <p:cNvSpPr>
            <a:spLocks noChangeArrowheads="1"/>
          </p:cNvSpPr>
          <p:nvPr/>
        </p:nvSpPr>
        <p:spPr bwMode="auto">
          <a:xfrm>
            <a:off x="1066800" y="18792825"/>
            <a:ext cx="14579600" cy="9509125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lIns="432054" tIns="216027" rIns="432054" bIns="216027"/>
          <a:lstStyle/>
          <a:p>
            <a:pPr defTabSz="4321175">
              <a:spcBef>
                <a:spcPts val="0"/>
              </a:spcBef>
              <a:defRPr/>
            </a:pPr>
            <a:r>
              <a:rPr lang="it-IT"/>
              <a:t>METODOLOGIA</a:t>
            </a:r>
            <a:endParaRPr/>
          </a:p>
          <a:p>
            <a:pPr defTabSz="4321175">
              <a:spcBef>
                <a:spcPts val="0"/>
              </a:spcBef>
              <a:defRPr/>
            </a:pPr>
            <a:endParaRPr lang="it-IT"/>
          </a:p>
          <a:p>
            <a:pPr defTabSz="4321175">
              <a:spcBef>
                <a:spcPts val="0"/>
              </a:spcBef>
              <a:defRPr/>
            </a:pPr>
            <a:endParaRPr lang="it-IT"/>
          </a:p>
          <a:p>
            <a:pPr defTabSz="4321175">
              <a:spcBef>
                <a:spcPts val="0"/>
              </a:spcBef>
              <a:defRPr/>
            </a:pPr>
            <a:endParaRPr lang="it-IT"/>
          </a:p>
        </p:txBody>
      </p:sp>
      <p:sp>
        <p:nvSpPr>
          <p:cNvPr id="1886268298" name="Retângulo 4"/>
          <p:cNvSpPr/>
          <p:nvPr/>
        </p:nvSpPr>
        <p:spPr bwMode="auto">
          <a:xfrm>
            <a:off x="16731666" y="7905719"/>
            <a:ext cx="14580000" cy="1279018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7200" b="0">
                <a:ln>
                  <a:solidFill>
                    <a:schemeClr val="tx1"/>
                  </a:solidFill>
                </a:ln>
                <a:solidFill>
                  <a:srgbClr val="66FF66"/>
                </a:solidFill>
              </a:rPr>
              <a:t>ESPAÇO PARA IMAGENS</a:t>
            </a:r>
            <a:endParaRPr/>
          </a:p>
          <a:p>
            <a:pPr algn="ctr">
              <a:defRPr/>
            </a:pPr>
            <a:r>
              <a:rPr lang="pt-BR" sz="3200" b="0">
                <a:solidFill>
                  <a:srgbClr val="339933"/>
                </a:solidFill>
              </a:rPr>
              <a:t>(OPCIONAL)</a:t>
            </a:r>
            <a:endParaRPr/>
          </a:p>
        </p:txBody>
      </p:sp>
      <p:sp>
        <p:nvSpPr>
          <p:cNvPr id="883673498" name="Retângulo 1"/>
          <p:cNvSpPr/>
          <p:nvPr/>
        </p:nvSpPr>
        <p:spPr bwMode="auto">
          <a:xfrm>
            <a:off x="7567613" y="1225550"/>
            <a:ext cx="18084800" cy="3463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sz="6000"/>
              <a:t>TÍTULO </a:t>
            </a:r>
            <a:endParaRPr/>
          </a:p>
          <a:p>
            <a:pPr algn="ctr">
              <a:defRPr/>
            </a:pPr>
            <a:r>
              <a:rPr lang="pt-BR" sz="2400" b="0">
                <a:solidFill>
                  <a:srgbClr val="339933"/>
                </a:solidFill>
              </a:rPr>
              <a:t>(Ajustar o tamanho da Fonte conforme a necessidade)</a:t>
            </a:r>
            <a:endParaRPr/>
          </a:p>
        </p:txBody>
      </p:sp>
      <p:sp>
        <p:nvSpPr>
          <p:cNvPr id="2140177579" name="Retângulo 4"/>
          <p:cNvSpPr/>
          <p:nvPr/>
        </p:nvSpPr>
        <p:spPr bwMode="auto">
          <a:xfrm>
            <a:off x="1066651" y="28849281"/>
            <a:ext cx="14580000" cy="13241693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6000" b="0">
                <a:ln>
                  <a:solidFill>
                    <a:schemeClr val="tx1"/>
                  </a:solidFill>
                </a:ln>
                <a:solidFill>
                  <a:srgbClr val="66FF66"/>
                </a:solidFill>
              </a:rPr>
              <a:t>ESPAÇO PARA IMAGENS</a:t>
            </a:r>
            <a:endParaRPr/>
          </a:p>
          <a:p>
            <a:pPr algn="ctr">
              <a:defRPr/>
            </a:pPr>
            <a:r>
              <a:rPr lang="pt-BR" sz="3200" b="0">
                <a:solidFill>
                  <a:srgbClr val="339933"/>
                </a:solidFill>
              </a:rPr>
              <a:t>(OPCIONAL)</a:t>
            </a:r>
            <a:endParaRPr/>
          </a:p>
          <a:p>
            <a:pPr algn="ctr">
              <a:defRPr/>
            </a:pPr>
            <a:endParaRPr lang="pt-BR" sz="2800" b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877906932" name="Rectangle 162"/>
          <p:cNvSpPr>
            <a:spLocks noChangeArrowheads="1"/>
          </p:cNvSpPr>
          <p:nvPr/>
        </p:nvSpPr>
        <p:spPr bwMode="auto">
          <a:xfrm>
            <a:off x="26363095" y="1262950"/>
            <a:ext cx="4948571" cy="2830397"/>
          </a:xfrm>
          <a:prstGeom prst="rect">
            <a:avLst/>
          </a:prstGeom>
          <a:noFill/>
          <a:ln>
            <a:noFill/>
          </a:ln>
        </p:spPr>
        <p:txBody>
          <a:bodyPr lIns="432054" tIns="216027" rIns="432054" bIns="216027" anchor="ctr"/>
          <a:lstStyle/>
          <a:p>
            <a:pPr algn="ctr">
              <a:spcBef>
                <a:spcPts val="0"/>
              </a:spcBef>
              <a:defRPr/>
            </a:pPr>
            <a:r>
              <a:rPr lang="it-IT" sz="4000">
                <a:latin typeface="Arial"/>
                <a:cs typeface="+mn-cs"/>
              </a:rPr>
              <a:t>LOGOTIPO DA ESCOLA</a:t>
            </a:r>
            <a:endParaRPr/>
          </a:p>
          <a:p>
            <a:pPr algn="ctr">
              <a:spcBef>
                <a:spcPts val="0"/>
              </a:spcBef>
              <a:defRPr/>
            </a:pPr>
            <a:r>
              <a:rPr lang="it-IT" sz="4000">
                <a:latin typeface="Arial"/>
                <a:cs typeface="+mn-cs"/>
              </a:rPr>
              <a:t> (OPCIONAL)</a:t>
            </a:r>
            <a:r>
              <a:rPr lang="pt-BR" sz="3600" b="0">
                <a:latin typeface="Arial"/>
                <a:cs typeface="+mn-cs"/>
              </a:rPr>
              <a:t> </a:t>
            </a:r>
            <a:endParaRPr/>
          </a:p>
        </p:txBody>
      </p:sp>
      <p:sp>
        <p:nvSpPr>
          <p:cNvPr id="1664327731" name="Retângulo 5"/>
          <p:cNvSpPr>
            <a:spLocks noChangeArrowheads="1"/>
          </p:cNvSpPr>
          <p:nvPr/>
        </p:nvSpPr>
        <p:spPr bwMode="auto">
          <a:xfrm>
            <a:off x="6470650" y="23368000"/>
            <a:ext cx="19615150" cy="6761163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r>
              <a:rPr lang="pt-BR">
                <a:solidFill>
                  <a:srgbClr val="00B050"/>
                </a:solidFill>
              </a:rPr>
              <a:t>OBS: </a:t>
            </a:r>
            <a:r>
              <a:rPr lang="pt-BR" b="0">
                <a:solidFill>
                  <a:srgbClr val="00B050"/>
                </a:solidFill>
              </a:rPr>
              <a:t>Estes espaços são </a:t>
            </a:r>
            <a:r>
              <a:rPr lang="pt-BR" b="0">
                <a:solidFill>
                  <a:srgbClr val="00B050"/>
                </a:solidFill>
              </a:rPr>
              <a:t>sugestões</a:t>
            </a:r>
            <a:r>
              <a:rPr lang="pt-BR" b="0">
                <a:solidFill>
                  <a:srgbClr val="00B050"/>
                </a:solidFill>
              </a:rPr>
              <a:t>, pois eles deverão ser ajustados ao conteúdo do seu banner, com ou sem a moldura da caixa de texto, com ou sem imagens.</a:t>
            </a:r>
            <a:endParaRPr/>
          </a:p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endParaRPr lang="pt-BR">
              <a:solidFill>
                <a:srgbClr val="00B050"/>
              </a:solidFill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r>
              <a:rPr lang="pt-BR">
                <a:solidFill>
                  <a:srgbClr val="00B050"/>
                </a:solidFill>
              </a:rPr>
              <a:t>Por razões técnicas de impressão pedimos que evitem usar preenchimento de plano de fundo nos quadros e na página.</a:t>
            </a:r>
            <a:endParaRPr/>
          </a:p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endParaRPr lang="pt-BR">
              <a:solidFill>
                <a:srgbClr val="00B050"/>
              </a:solidFill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r>
              <a:rPr lang="pt-BR">
                <a:solidFill>
                  <a:srgbClr val="77933C"/>
                </a:solidFill>
              </a:rPr>
              <a:t>EXCLUAM TODOS OS QUADROS e INFORMATIVOS EM VERDE.</a:t>
            </a:r>
            <a:endParaRPr lang="pt-BR">
              <a:solidFill>
                <a:srgbClr val="00B050"/>
              </a:solidFill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endParaRPr lang="pt-BR">
              <a:solidFill>
                <a:srgbClr val="C3D69B"/>
              </a:solidFill>
            </a:endParaRPr>
          </a:p>
        </p:txBody>
      </p:sp>
      <p:sp>
        <p:nvSpPr>
          <p:cNvPr id="1150295258" name="Retângulo 6"/>
          <p:cNvSpPr>
            <a:spLocks noChangeArrowheads="1"/>
          </p:cNvSpPr>
          <p:nvPr/>
        </p:nvSpPr>
        <p:spPr bwMode="auto">
          <a:xfrm>
            <a:off x="6173788" y="9217025"/>
            <a:ext cx="21116925" cy="12001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3600">
                <a:solidFill>
                  <a:srgbClr val="00B050"/>
                </a:solidFill>
              </a:rPr>
              <a:t>Importante: </a:t>
            </a:r>
            <a:r>
              <a:rPr lang="pt-BR" sz="3600" b="0">
                <a:solidFill>
                  <a:srgbClr val="00B050"/>
                </a:solidFill>
              </a:rPr>
              <a:t>O nome do(a) Apresentador(a) deverá ser sublinhado e figurar em primeiro. </a:t>
            </a:r>
            <a:endParaRPr/>
          </a:p>
          <a:p>
            <a:pPr>
              <a:defRPr/>
            </a:pPr>
            <a:r>
              <a:rPr lang="pt-BR" sz="3600" b="0">
                <a:solidFill>
                  <a:srgbClr val="00B050"/>
                </a:solidFill>
              </a:rPr>
              <a:t>O nome do(a) Professor(a) designar com a palavra “Orientador(a)” e se houver “Co-orientador(a)”</a:t>
            </a:r>
            <a:endParaRPr lang="pt-BR" b="0">
              <a:solidFill>
                <a:srgbClr val="00B050"/>
              </a:solidFill>
            </a:endParaRPr>
          </a:p>
        </p:txBody>
      </p:sp>
      <p:pic>
        <p:nvPicPr>
          <p:cNvPr id="121409096" name="Imagem 6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1084263" y="1101725"/>
            <a:ext cx="8396622" cy="2819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jpg"/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Essencial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sencial">
      <a:majorFont>
        <a:latin typeface="Arial Black"/>
        <a:ea typeface="Arial"/>
        <a:cs typeface="Arial"/>
      </a:majorFont>
      <a:minorFont>
        <a:latin typeface="Arial"/>
        <a:ea typeface="Arial"/>
        <a:cs typeface="Arial"/>
      </a:minorFont>
    </a:fontScheme>
    <a:fmtScheme name="Essencial">
      <a:fillStyleLst>
        <a:solidFill>
          <a:schemeClr val="phClr"/>
        </a:solidFill>
        <a:gradFill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algn="tl" flip="none" sx="100000" sy="100000" tx="0" ty="0"/>
        </a:blipFill>
        <a:gradFill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Escritório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0</TotalTime>
  <Words>0</Words>
  <Application>ONLYOFFICE/9.2.1.43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Fagonde</dc:creator>
  <cp:lastModifiedBy/>
  <cp:revision>123</cp:revision>
  <dcterms:created xsi:type="dcterms:W3CDTF">2005-08-05T19:19:52Z</dcterms:created>
  <dcterms:modified xsi:type="dcterms:W3CDTF">2026-08-11T18:49:21Z</dcterms:modified>
</cp:coreProperties>
</file>