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0" r:id="rId7"/>
    <p:sldId id="265" r:id="rId8"/>
    <p:sldId id="262" r:id="rId9"/>
    <p:sldId id="264" r:id="rId10"/>
    <p:sldId id="263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47" autoAdjust="0"/>
    <p:restoredTop sz="94660"/>
  </p:normalViewPr>
  <p:slideViewPr>
    <p:cSldViewPr>
      <p:cViewPr varScale="1">
        <p:scale>
          <a:sx n="76" d="100"/>
          <a:sy n="76" d="100"/>
        </p:scale>
        <p:origin x="989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C7031-6EF9-492D-8FCA-3362A6A63C4E}" type="datetimeFigureOut">
              <a:rPr lang="pt-BR" smtClean="0"/>
              <a:t>08/07/2024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AE3C4-FBD5-4196-88AA-651D85944E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2452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82FD-D233-4CBC-BFFF-C97B20227422}" type="datetime1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62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03E2-E8DA-4F45-B1B1-5296BABD9876}" type="datetime1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1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B2C64-2809-44E1-9002-92F48337FCAD}" type="datetime1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891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A34DA-4AF0-44CF-9692-48F7D4D66CCA}" type="datetime1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118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C2E4-DA80-4716-8E8B-1E61CA91B800}" type="datetime1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905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E8AE1-3E87-4860-AB18-67D42EBC9772}" type="datetime1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40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93460-8546-431F-A42F-0B97473D80BC}" type="datetime1">
              <a:rPr lang="pt-BR" smtClean="0"/>
              <a:t>08/07/2024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411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3BD83-CB04-4DD3-B5C5-37B7ECDFB770}" type="datetime1">
              <a:rPr lang="pt-BR" smtClean="0"/>
              <a:t>08/07/2024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93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64A90-839A-4679-92D8-2B9ECD9B9CE3}" type="datetime1">
              <a:rPr lang="pt-BR" smtClean="0"/>
              <a:t>08/07/2024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97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754C4-D706-4514-B0F1-33B2710C5ACA}" type="datetime1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1146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DB7C8-3C72-4138-8080-3F5018ACCB87}" type="datetime1">
              <a:rPr lang="pt-BR" smtClean="0"/>
              <a:t>08/07/2024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data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9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1175C-8DF4-4FBB-94AA-B865DFAEAED0}" type="datetime1">
              <a:rPr lang="pt-BR" smtClean="0"/>
              <a:t>08/07/2024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data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0BFFF-686A-438C-9679-01F6BFCBC5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39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repositorio.ufsm.br/handle/1/24203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C000"/>
                </a:solidFill>
              </a:rPr>
              <a:t>Título do trabalho</a:t>
            </a:r>
            <a:br>
              <a:rPr lang="pt-BR" b="1" dirty="0">
                <a:solidFill>
                  <a:srgbClr val="FFC000"/>
                </a:solidFill>
              </a:rPr>
            </a:b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2353816"/>
          </a:xfrm>
        </p:spPr>
        <p:txBody>
          <a:bodyPr>
            <a:normAutofit/>
          </a:bodyPr>
          <a:lstStyle/>
          <a:p>
            <a:pPr algn="r">
              <a:defRPr/>
            </a:pPr>
            <a:r>
              <a:rPr lang="pt-BR" dirty="0">
                <a:solidFill>
                  <a:schemeClr val="tx1"/>
                </a:solidFill>
              </a:rPr>
              <a:t>Autor(es)</a:t>
            </a:r>
          </a:p>
          <a:p>
            <a:pPr algn="r">
              <a:defRPr/>
            </a:pPr>
            <a:r>
              <a:rPr lang="pt-BR" dirty="0">
                <a:solidFill>
                  <a:schemeClr val="tx1"/>
                </a:solidFill>
              </a:rPr>
              <a:t>Instituição</a:t>
            </a:r>
          </a:p>
          <a:p>
            <a:pPr algn="r">
              <a:defRPr/>
            </a:pPr>
            <a:r>
              <a:rPr lang="pt-BR" dirty="0">
                <a:solidFill>
                  <a:schemeClr val="tx1"/>
                </a:solidFill>
              </a:rPr>
              <a:t>E-mail</a:t>
            </a:r>
          </a:p>
          <a:p>
            <a:pPr algn="r"/>
            <a:endParaRPr lang="pt-BR" dirty="0">
              <a:solidFill>
                <a:schemeClr val="tx1"/>
              </a:solidFill>
            </a:endParaRP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38BA8AE1-C855-5422-DC0E-62AC60A349AC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12" name="Agrupar 11">
              <a:extLst>
                <a:ext uri="{FF2B5EF4-FFF2-40B4-BE49-F238E27FC236}">
                  <a16:creationId xmlns:a16="http://schemas.microsoft.com/office/drawing/2014/main" id="{FF63D0F3-956C-867F-06A2-AE6940115ADD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5" name="Imagem 4">
                <a:extLst>
                  <a:ext uri="{FF2B5EF4-FFF2-40B4-BE49-F238E27FC236}">
                    <a16:creationId xmlns:a16="http://schemas.microsoft.com/office/drawing/2014/main" id="{865C83E2-3797-56F2-9644-604833BB06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id="{B4EA8191-14A8-7842-42C4-92A6CEED51C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46E4533B-D2CB-36F9-3C45-8811F019171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9282DA61-2763-6495-96A7-F61DABACC4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09739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484784"/>
            <a:ext cx="7772400" cy="1470025"/>
          </a:xfrm>
        </p:spPr>
        <p:txBody>
          <a:bodyPr/>
          <a:lstStyle/>
          <a:p>
            <a:pPr algn="l"/>
            <a:r>
              <a:rPr 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Referências</a:t>
            </a:r>
            <a:r>
              <a:rPr 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2651847"/>
            <a:ext cx="7776864" cy="2736304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MDT - Manual de Dissertações e Teses da UFSM: MDT - Estrutura e Apresentação Documental para Trabalhos Acadêmicos. Disponível em: </a:t>
            </a: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https://repositorio.ufsm.br/handle/1/24203</a:t>
            </a: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7FDDB215-DDF1-628B-2E06-49B7B44BD243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BC12073C-4BB7-8457-6163-E876B6544FA1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id="{CD79B508-3AD9-B262-D43E-3CF742839AE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2" name="Imagem 11">
                <a:extLst>
                  <a:ext uri="{FF2B5EF4-FFF2-40B4-BE49-F238E27FC236}">
                    <a16:creationId xmlns:a16="http://schemas.microsoft.com/office/drawing/2014/main" id="{382BA6A4-C812-F8E9-A867-5A8C435B9E6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DC19876A-F51D-4B85-DC7F-94F41F109AE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A59023C8-043D-BE40-1836-EBE76A28F60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8286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1393149"/>
            <a:ext cx="7772400" cy="1470025"/>
          </a:xfrm>
        </p:spPr>
        <p:txBody>
          <a:bodyPr/>
          <a:lstStyle/>
          <a:p>
            <a:pPr algn="l"/>
            <a:r>
              <a:rPr lang="pt-BR" b="1" dirty="0">
                <a:solidFill>
                  <a:srgbClr val="FFC000"/>
                </a:solidFill>
              </a:rPr>
              <a:t>Introdução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2767828"/>
            <a:ext cx="6400800" cy="2281808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Delimitação do tema</a:t>
            </a:r>
          </a:p>
          <a:p>
            <a:pPr algn="l"/>
            <a:endParaRPr lang="pt-BR" dirty="0"/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AB85111-6713-273F-18C8-04A8E1495585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6" name="Agrupar 5">
              <a:extLst>
                <a:ext uri="{FF2B5EF4-FFF2-40B4-BE49-F238E27FC236}">
                  <a16:creationId xmlns:a16="http://schemas.microsoft.com/office/drawing/2014/main" id="{D1144336-4B95-AE01-DBD1-03C91E744D1A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id="{E75C941D-A61E-275C-50B9-8868F43F892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2" name="Imagem 11">
                <a:extLst>
                  <a:ext uri="{FF2B5EF4-FFF2-40B4-BE49-F238E27FC236}">
                    <a16:creationId xmlns:a16="http://schemas.microsoft.com/office/drawing/2014/main" id="{28AE3DD3-6633-A288-3D91-AA60C81504A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F9038A25-11E7-1826-8830-C25E50A5C3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CCF8BBD8-26BB-7B7D-4A39-E34C2C3669A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16461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742947"/>
            <a:ext cx="7772400" cy="1470025"/>
          </a:xfrm>
        </p:spPr>
        <p:txBody>
          <a:bodyPr/>
          <a:lstStyle/>
          <a:p>
            <a:pPr algn="l"/>
            <a:r>
              <a:rPr lang="pt-BR" b="1" dirty="0">
                <a:solidFill>
                  <a:srgbClr val="FFC000"/>
                </a:solidFill>
              </a:rPr>
              <a:t>Objetivos</a:t>
            </a:r>
            <a:endParaRPr lang="pt-BR" dirty="0">
              <a:solidFill>
                <a:srgbClr val="FFC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3198039"/>
            <a:ext cx="6400800" cy="2304256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Objetivo geral</a:t>
            </a:r>
          </a:p>
          <a:p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Objetivos específicos (se houver)</a:t>
            </a:r>
          </a:p>
          <a:p>
            <a:pPr algn="l"/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107504" y="6381328"/>
            <a:ext cx="2895600" cy="365125"/>
          </a:xfrm>
        </p:spPr>
        <p:txBody>
          <a:bodyPr/>
          <a:lstStyle/>
          <a:p>
            <a:pPr algn="l"/>
            <a:endParaRPr lang="pt-BR" dirty="0"/>
          </a:p>
          <a:p>
            <a:pPr algn="l"/>
            <a:endParaRPr lang="pt-BR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D0815000-0F1A-CE34-67EB-732DD0FC607F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9" name="Agrupar 8">
              <a:extLst>
                <a:ext uri="{FF2B5EF4-FFF2-40B4-BE49-F238E27FC236}">
                  <a16:creationId xmlns:a16="http://schemas.microsoft.com/office/drawing/2014/main" id="{C297C53E-F013-04FB-C146-7DFDE30111D4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12" name="Imagem 11">
                <a:extLst>
                  <a:ext uri="{FF2B5EF4-FFF2-40B4-BE49-F238E27FC236}">
                    <a16:creationId xmlns:a16="http://schemas.microsoft.com/office/drawing/2014/main" id="{3FB5B083-F512-BC8C-7864-2727D030F27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3" name="Imagem 12">
                <a:extLst>
                  <a:ext uri="{FF2B5EF4-FFF2-40B4-BE49-F238E27FC236}">
                    <a16:creationId xmlns:a16="http://schemas.microsoft.com/office/drawing/2014/main" id="{33AD4C2E-700B-F8DD-2D98-B57218BF5C1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883AD087-5C36-A081-1E36-19EE62EFC9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11" name="Imagem 10">
              <a:extLst>
                <a:ext uri="{FF2B5EF4-FFF2-40B4-BE49-F238E27FC236}">
                  <a16:creationId xmlns:a16="http://schemas.microsoft.com/office/drawing/2014/main" id="{ABF4D9F6-A6E8-9605-A123-E3C00812C0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317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1626987"/>
            <a:ext cx="7772400" cy="1470025"/>
          </a:xfrm>
        </p:spPr>
        <p:txBody>
          <a:bodyPr/>
          <a:lstStyle/>
          <a:p>
            <a:pPr algn="l"/>
            <a:r>
              <a:rPr 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Justificativa</a:t>
            </a:r>
            <a:endParaRPr lang="pt-B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0200" y="2969767"/>
            <a:ext cx="7776864" cy="1752600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endParaRPr lang="pt-BR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B794E0C2-859D-3FDC-1354-B5A97C2C962F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DFE64166-655B-84F5-ABF7-AC6365D32C82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id="{74CF3041-54F7-E099-15F1-4E6E27781B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2" name="Imagem 11">
                <a:extLst>
                  <a:ext uri="{FF2B5EF4-FFF2-40B4-BE49-F238E27FC236}">
                    <a16:creationId xmlns:a16="http://schemas.microsoft.com/office/drawing/2014/main" id="{9C632580-A8FF-D405-E9C4-47F38536185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23545B8A-EC06-0A53-8C0E-4672599397A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3A9C85F6-7A87-4F99-3EA2-12E473D281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649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757399"/>
            <a:ext cx="7056784" cy="1209201"/>
          </a:xfrm>
        </p:spPr>
        <p:txBody>
          <a:bodyPr/>
          <a:lstStyle/>
          <a:p>
            <a:r>
              <a:rPr 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Metodologia/Procedimentos</a:t>
            </a:r>
            <a:endParaRPr lang="pt-B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2875428"/>
            <a:ext cx="7632848" cy="2592288"/>
          </a:xfrm>
        </p:spPr>
        <p:txBody>
          <a:bodyPr/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 caso de trabalho bibliográfico-interpretativo ou similar, substituir “Metodologia/procedimentos” por “Desenvolvimento”. 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pt-BR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031ADD8D-5CC5-9E1B-E82E-854BD5F9A38B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642A1BF1-805E-7797-7254-E7C2B2DCF474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id="{614B96E3-2E5F-5FE1-1017-65D3CAE4EEA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2" name="Imagem 11">
                <a:extLst>
                  <a:ext uri="{FF2B5EF4-FFF2-40B4-BE49-F238E27FC236}">
                    <a16:creationId xmlns:a16="http://schemas.microsoft.com/office/drawing/2014/main" id="{F7A55639-D3E9-FFA0-7EA6-DDE7102CE6E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1EA838FD-D8BD-6C11-14F5-994C5B6E7E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2BA0AE3A-68FA-B12E-CFC0-58679A04439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5120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1412776"/>
            <a:ext cx="7772400" cy="1470025"/>
          </a:xfrm>
        </p:spPr>
        <p:txBody>
          <a:bodyPr/>
          <a:lstStyle/>
          <a:p>
            <a:pPr algn="l"/>
            <a:r>
              <a:rPr 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Resultados e </a:t>
            </a:r>
            <a:r>
              <a:rPr lang="pt-B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Discussões</a:t>
            </a:r>
            <a:endParaRPr lang="pt-B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6540" y="2579839"/>
            <a:ext cx="7632848" cy="1752600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endParaRPr lang="pt-BR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DBEDFEF9-ECC5-D6F6-3973-007C478AE750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C33CEEFE-E1B8-5DA0-D25C-C04C2F0D123E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id="{77E4ECCA-CD0E-9B4B-B6C3-3C5E9B9CCE9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2" name="Imagem 11">
                <a:extLst>
                  <a:ext uri="{FF2B5EF4-FFF2-40B4-BE49-F238E27FC236}">
                    <a16:creationId xmlns:a16="http://schemas.microsoft.com/office/drawing/2014/main" id="{7B56B6DF-273B-3A4E-5837-9F92A93AD87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BF9AD555-0740-FF60-5177-32CFEB778B0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0EE540E9-85DE-D792-8A5B-A0C5174ED95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14890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1412776"/>
            <a:ext cx="7772400" cy="1470025"/>
          </a:xfrm>
        </p:spPr>
        <p:txBody>
          <a:bodyPr/>
          <a:lstStyle/>
          <a:p>
            <a:pPr algn="l"/>
            <a:r>
              <a:rPr 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Resultados e </a:t>
            </a:r>
            <a:r>
              <a:rPr lang="pt-B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Discussões</a:t>
            </a:r>
            <a:endParaRPr lang="pt-B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6540" y="2579839"/>
            <a:ext cx="7632848" cy="1752600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endParaRPr lang="pt-BR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8C866328-3FA3-E58B-BC2C-DC1648A91F1C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47FC4F52-E04A-615D-FD43-DF4B38B3EC62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id="{3760DB9F-0437-E5C3-4FF7-75D5F4452DE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2" name="Imagem 11">
                <a:extLst>
                  <a:ext uri="{FF2B5EF4-FFF2-40B4-BE49-F238E27FC236}">
                    <a16:creationId xmlns:a16="http://schemas.microsoft.com/office/drawing/2014/main" id="{BCAE2845-480E-F874-9D90-B7720080867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0F3B5ADC-5D00-6734-FD99-6573C4C8C3C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8B63B46C-A276-886F-DED8-2A9C81A802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473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1412776"/>
            <a:ext cx="8568952" cy="1470025"/>
          </a:xfrm>
        </p:spPr>
        <p:txBody>
          <a:bodyPr/>
          <a:lstStyle/>
          <a:p>
            <a:pPr algn="l"/>
            <a:r>
              <a:rPr 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Conclusão (ou considerações finais)</a:t>
            </a:r>
            <a:endParaRPr lang="pt-B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1907" y="2882801"/>
            <a:ext cx="7632848" cy="2808312"/>
          </a:xfrm>
        </p:spPr>
        <p:txBody>
          <a:bodyPr>
            <a:normAutofit/>
          </a:bodyPr>
          <a:lstStyle/>
          <a:p>
            <a:pPr algn="l"/>
            <a:endParaRPr lang="pt-BR" sz="2400" dirty="0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E062BB3B-B3C4-B38C-E037-0F55AECBDD30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92764B83-92A4-101A-5828-01765E5CB5AD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id="{398E2C36-D8F7-C0B5-37D2-0B9528A2863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2" name="Imagem 11">
                <a:extLst>
                  <a:ext uri="{FF2B5EF4-FFF2-40B4-BE49-F238E27FC236}">
                    <a16:creationId xmlns:a16="http://schemas.microsoft.com/office/drawing/2014/main" id="{C2673CA7-3815-5069-F639-D38FB83044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4D23C08B-8CA0-B8B3-D4A0-4D43910D3BE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81B74317-4831-C25A-AC32-A54710D30B0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1705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575960"/>
            <a:ext cx="7772400" cy="1470025"/>
          </a:xfrm>
        </p:spPr>
        <p:txBody>
          <a:bodyPr/>
          <a:lstStyle/>
          <a:p>
            <a:pPr algn="l"/>
            <a:r>
              <a:rPr 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Agradecimentos (opcional)</a:t>
            </a:r>
            <a:endParaRPr lang="pt-B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6429" y="2852936"/>
            <a:ext cx="7632848" cy="2808312"/>
          </a:xfrm>
        </p:spPr>
        <p:txBody>
          <a:bodyPr>
            <a:normAutofit/>
          </a:bodyPr>
          <a:lstStyle/>
          <a:p>
            <a:pPr algn="l"/>
            <a:endParaRPr lang="pt-BR" sz="2400" dirty="0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1C501B5B-E451-F8F3-B917-37F7DD303C02}"/>
              </a:ext>
            </a:extLst>
          </p:cNvPr>
          <p:cNvGrpSpPr/>
          <p:nvPr/>
        </p:nvGrpSpPr>
        <p:grpSpPr>
          <a:xfrm>
            <a:off x="11904" y="0"/>
            <a:ext cx="9096600" cy="1700808"/>
            <a:chOff x="11904" y="0"/>
            <a:chExt cx="9096600" cy="1700808"/>
          </a:xfrm>
        </p:grpSpPr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9AFCDEE2-0BA2-D179-20CB-4861B47A732F}"/>
                </a:ext>
              </a:extLst>
            </p:cNvPr>
            <p:cNvGrpSpPr/>
            <p:nvPr/>
          </p:nvGrpSpPr>
          <p:grpSpPr>
            <a:xfrm>
              <a:off x="11904" y="0"/>
              <a:ext cx="7512424" cy="1700808"/>
              <a:chOff x="0" y="1632"/>
              <a:chExt cx="9144000" cy="1771183"/>
            </a:xfrm>
          </p:grpSpPr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id="{B27068C3-D1DA-C454-8327-A7C57D9235D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16384" r="19287" b="47445"/>
              <a:stretch/>
            </p:blipFill>
            <p:spPr>
              <a:xfrm>
                <a:off x="0" y="1632"/>
                <a:ext cx="9144000" cy="1771183"/>
              </a:xfrm>
              <a:prstGeom prst="rect">
                <a:avLst/>
              </a:prstGeom>
            </p:spPr>
          </p:pic>
          <p:pic>
            <p:nvPicPr>
              <p:cNvPr id="12" name="Imagem 11">
                <a:extLst>
                  <a:ext uri="{FF2B5EF4-FFF2-40B4-BE49-F238E27FC236}">
                    <a16:creationId xmlns:a16="http://schemas.microsoft.com/office/drawing/2014/main" id="{1C74E68D-28CB-8D97-AD9B-6CE66F76494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9288" t="64006" r="17713" b="13583"/>
              <a:stretch/>
            </p:blipFill>
            <p:spPr>
              <a:xfrm>
                <a:off x="2697560" y="605752"/>
                <a:ext cx="5760640" cy="1152128"/>
              </a:xfrm>
              <a:prstGeom prst="rect">
                <a:avLst/>
              </a:prstGeom>
            </p:spPr>
          </p:pic>
        </p:grpSp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932D4D9A-4127-2C58-763D-618F034DD8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0075" t="53335" r="55513" b="27589"/>
            <a:stretch/>
          </p:blipFill>
          <p:spPr>
            <a:xfrm>
              <a:off x="7308304" y="50"/>
              <a:ext cx="1800200" cy="790870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B0F61FF1-FBA7-62D5-F9C4-3F3B4DEC3E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57087" t="53335" r="21650" b="27589"/>
            <a:stretch/>
          </p:blipFill>
          <p:spPr>
            <a:xfrm>
              <a:off x="7322836" y="790920"/>
              <a:ext cx="1785668" cy="9007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72929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96</Words>
  <Application>Microsoft Office PowerPoint</Application>
  <PresentationFormat>Apresentação na tela (4:3)</PresentationFormat>
  <Paragraphs>19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do Office</vt:lpstr>
      <vt:lpstr>Título do trabalho </vt:lpstr>
      <vt:lpstr>Introdução</vt:lpstr>
      <vt:lpstr>Objetivos</vt:lpstr>
      <vt:lpstr>Justificativa</vt:lpstr>
      <vt:lpstr>Metodologia/Procedimentos</vt:lpstr>
      <vt:lpstr>Resultados e Discussões</vt:lpstr>
      <vt:lpstr>Resultados e Discussões</vt:lpstr>
      <vt:lpstr>Conclusão (ou considerações finais)</vt:lpstr>
      <vt:lpstr>Agradecimentos (opcional)</vt:lpstr>
      <vt:lpstr>Referências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GEOVANA TREVISAN</dc:creator>
  <cp:lastModifiedBy>Revisor</cp:lastModifiedBy>
  <cp:revision>33</cp:revision>
  <dcterms:created xsi:type="dcterms:W3CDTF">2013-09-18T13:30:04Z</dcterms:created>
  <dcterms:modified xsi:type="dcterms:W3CDTF">2024-07-08T19:15:16Z</dcterms:modified>
</cp:coreProperties>
</file>