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12" r:id="rId1"/>
  </p:sldMasterIdLst>
  <p:notesMasterIdLst>
    <p:notesMasterId r:id="rId5"/>
  </p:notesMasterIdLst>
  <p:sldIdLst>
    <p:sldId id="312" r:id="rId2"/>
    <p:sldId id="427" r:id="rId3"/>
    <p:sldId id="429" r:id="rId4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76A5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247" autoAdjust="0"/>
    <p:restoredTop sz="93060" autoAdjust="0"/>
  </p:normalViewPr>
  <p:slideViewPr>
    <p:cSldViewPr>
      <p:cViewPr>
        <p:scale>
          <a:sx n="80" d="100"/>
          <a:sy n="80" d="100"/>
        </p:scale>
        <p:origin x="-1212" y="3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2E9FC52-D585-4640-8E0D-0B58BBBBECE7}" type="datetimeFigureOut">
              <a:rPr lang="pt-BR" smtClean="0"/>
              <a:pPr/>
              <a:t>21/11/2014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221D5AB-0D8F-4A1D-971A-CFCBDA4CE7B2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710530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21D5AB-0D8F-4A1D-971A-CFCBDA4CE7B2}" type="slidenum">
              <a:rPr lang="pt-BR" smtClean="0"/>
              <a:pPr/>
              <a:t>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2518482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21D5AB-0D8F-4A1D-971A-CFCBDA4CE7B2}" type="slidenum">
              <a:rPr lang="pt-BR" smtClean="0"/>
              <a:pPr/>
              <a:t>2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4319166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21D5AB-0D8F-4A1D-971A-CFCBDA4CE7B2}" type="slidenum">
              <a:rPr lang="pt-BR" smtClean="0"/>
              <a:pPr/>
              <a:t>3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431916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tângulo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etângulo de cantos arredondados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ítulo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pt-BR" smtClean="0"/>
              <a:t>Clique para editar o estilo do subtítulo mestre</a:t>
            </a:r>
            <a:endParaRPr kumimoji="0" lang="en-US"/>
          </a:p>
        </p:txBody>
      </p:sp>
      <p:sp>
        <p:nvSpPr>
          <p:cNvPr id="28" name="Espaço Reservado para Data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6B98C7-E238-42CB-AB12-06E90DA4ADB5}" type="datetime1">
              <a:rPr lang="pt-BR" smtClean="0"/>
              <a:pPr/>
              <a:t>21/11/2014</a:t>
            </a:fld>
            <a:endParaRPr lang="pt-BR"/>
          </a:p>
        </p:txBody>
      </p:sp>
      <p:sp>
        <p:nvSpPr>
          <p:cNvPr id="17" name="Espaço Reservado para Rodapé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29" name="Espaço Reservado para Número de Slide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841B63F0-C2E8-4A41-AF2B-93A0FE42DB73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7" name="Retângulo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tângulo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tângulo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ítulo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6F6439-8D64-4330-91B8-C55BD5C0D2B2}" type="datetime1">
              <a:rPr lang="pt-BR" smtClean="0"/>
              <a:pPr/>
              <a:t>21/11/2014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1B63F0-C2E8-4A41-AF2B-93A0FE42DB73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FACAA3-BC99-454E-82B6-7958E1EE272C}" type="datetime1">
              <a:rPr lang="pt-BR" smtClean="0"/>
              <a:pPr/>
              <a:t>21/11/2014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1B63F0-C2E8-4A41-AF2B-93A0FE42DB73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5F938-4AFC-4F1C-814A-D0094E2CABF9}" type="datetime1">
              <a:rPr lang="pt-BR" smtClean="0"/>
              <a:pPr/>
              <a:t>21/11/2014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1B63F0-C2E8-4A41-AF2B-93A0FE42DB73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8" name="Espaço Reservado para Conteúdo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tângulo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etângulo de cantos arredondados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A1711F-3189-4F25-AE84-073F9EFA18D5}" type="datetime1">
              <a:rPr lang="pt-BR" smtClean="0"/>
              <a:pPr/>
              <a:t>21/11/2014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pt-BR"/>
          </a:p>
        </p:txBody>
      </p:sp>
      <p:sp>
        <p:nvSpPr>
          <p:cNvPr id="7" name="Retângulo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tângulo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tângulo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841B63F0-C2E8-4A41-AF2B-93A0FE42DB73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68F296-AA61-45BD-AC01-A48FD814D5B5}" type="datetime1">
              <a:rPr lang="pt-BR" smtClean="0"/>
              <a:pPr/>
              <a:t>21/11/2014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1B63F0-C2E8-4A41-AF2B-93A0FE42DB73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9" name="Espaço Reservado para Conteúdo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11" name="Espaço Reservado para Conteúdo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AC0BC-FC34-492A-BEDC-C81C865F91E4}" type="datetime1">
              <a:rPr lang="pt-BR" smtClean="0"/>
              <a:pPr/>
              <a:t>21/11/2014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1B63F0-C2E8-4A41-AF2B-93A0FE42DB73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11" name="Espaço Reservado para Conteúdo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13" name="Espaço Reservado para Conteúdo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2B8EA7-CE07-45EC-8E3E-F905698EDE36}" type="datetime1">
              <a:rPr lang="pt-BR" smtClean="0"/>
              <a:pPr/>
              <a:t>21/11/2014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1B63F0-C2E8-4A41-AF2B-93A0FE42DB73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02A827-69B5-49A5-8B5B-02F71E3C4BA1}" type="datetime1">
              <a:rPr lang="pt-BR" smtClean="0"/>
              <a:pPr/>
              <a:t>21/11/2014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1B63F0-C2E8-4A41-AF2B-93A0FE42DB73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tângulo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etângulo de cantos arredondados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00ACA-1037-4AEE-AEDC-83086956FCF1}" type="datetime1">
              <a:rPr lang="pt-BR" smtClean="0"/>
              <a:pPr/>
              <a:t>21/11/2014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1B63F0-C2E8-4A41-AF2B-93A0FE42DB73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11" name="Espaço Reservado para Conteúdo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1F16EA-7E13-426A-B822-C4E813FE04E9}" type="datetime1">
              <a:rPr lang="pt-BR" smtClean="0"/>
              <a:pPr/>
              <a:t>21/11/2014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841B63F0-C2E8-4A41-AF2B-93A0FE42DB73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11" name="Retângulo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tângulo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tângulo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pt-BR" smtClean="0"/>
              <a:t>Clique no ícone para adicionar uma imagem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tângulo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etângulo de cantos arredondados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Espaço Reservado para Título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13" name="Espaço Reservado para Texto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pt-BR" smtClean="0"/>
              <a:t>Clique para editar o texto mestre</a:t>
            </a:r>
          </a:p>
          <a:p>
            <a:pPr lvl="1" eaLnBrk="1" latinLnBrk="0" hangingPunct="1"/>
            <a:r>
              <a:rPr kumimoji="0" lang="pt-BR" smtClean="0"/>
              <a:t>Segundo nível</a:t>
            </a:r>
          </a:p>
          <a:p>
            <a:pPr lvl="2" eaLnBrk="1" latinLnBrk="0" hangingPunct="1"/>
            <a:r>
              <a:rPr kumimoji="0" lang="pt-BR" smtClean="0"/>
              <a:t>Terceiro nível</a:t>
            </a:r>
          </a:p>
          <a:p>
            <a:pPr lvl="3" eaLnBrk="1" latinLnBrk="0" hangingPunct="1"/>
            <a:r>
              <a:rPr kumimoji="0" lang="pt-BR" smtClean="0"/>
              <a:t>Quarto nível</a:t>
            </a:r>
          </a:p>
          <a:p>
            <a:pPr lvl="4" eaLnBrk="1" latinLnBrk="0" hangingPunct="1"/>
            <a:r>
              <a:rPr kumimoji="0" lang="pt-BR" smtClean="0"/>
              <a:t>Quinto nível</a:t>
            </a:r>
            <a:endParaRPr kumimoji="0" lang="en-US"/>
          </a:p>
        </p:txBody>
      </p:sp>
      <p:sp>
        <p:nvSpPr>
          <p:cNvPr id="14" name="Espaço Reservado para Data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A7C1D51F-F46F-42BD-9E46-C61223AD0BE7}" type="datetime1">
              <a:rPr lang="pt-BR" smtClean="0"/>
              <a:pPr/>
              <a:t>21/11/2014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pt-BR"/>
          </a:p>
        </p:txBody>
      </p:sp>
      <p:sp>
        <p:nvSpPr>
          <p:cNvPr id="23" name="Espaço Reservado para Número de Slide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841B63F0-C2E8-4A41-AF2B-93A0FE42DB73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13" r:id="rId1"/>
    <p:sldLayoutId id="2147483914" r:id="rId2"/>
    <p:sldLayoutId id="2147483915" r:id="rId3"/>
    <p:sldLayoutId id="2147483916" r:id="rId4"/>
    <p:sldLayoutId id="2147483917" r:id="rId5"/>
    <p:sldLayoutId id="2147483918" r:id="rId6"/>
    <p:sldLayoutId id="2147483919" r:id="rId7"/>
    <p:sldLayoutId id="2147483920" r:id="rId8"/>
    <p:sldLayoutId id="2147483921" r:id="rId9"/>
    <p:sldLayoutId id="2147483922" r:id="rId10"/>
    <p:sldLayoutId id="2147483923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tângulo 5"/>
          <p:cNvSpPr/>
          <p:nvPr/>
        </p:nvSpPr>
        <p:spPr>
          <a:xfrm>
            <a:off x="93886" y="6309320"/>
            <a:ext cx="895622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20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Cidade</a:t>
            </a:r>
            <a:r>
              <a:rPr lang="pt-BR" sz="20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pt-BR" sz="20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RS, </a:t>
            </a:r>
            <a:r>
              <a:rPr lang="pt-BR" sz="2000" b="1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xx</a:t>
            </a:r>
            <a:r>
              <a:rPr lang="pt-BR" sz="20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de novemb</a:t>
            </a:r>
            <a:r>
              <a:rPr lang="pt-BR" sz="20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ro </a:t>
            </a:r>
            <a:r>
              <a:rPr lang="pt-BR" sz="20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de </a:t>
            </a:r>
            <a:r>
              <a:rPr lang="pt-BR" sz="20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2014.</a:t>
            </a:r>
            <a:endParaRPr lang="pt-BR" sz="2000" b="1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798126" y="6199071"/>
            <a:ext cx="7763770" cy="45719"/>
          </a:xfrm>
          <a:prstGeom prst="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10" name="CaixaDeTexto 13"/>
          <p:cNvSpPr txBox="1">
            <a:spLocks noChangeArrowheads="1"/>
          </p:cNvSpPr>
          <p:nvPr/>
        </p:nvSpPr>
        <p:spPr bwMode="auto">
          <a:xfrm>
            <a:off x="108396" y="3587532"/>
            <a:ext cx="8928100" cy="19389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Perpetua" pitchFamily="18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Perpetua" pitchFamily="18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Perpetua" pitchFamily="18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Perpetua" pitchFamily="18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Perpetua" pitchFamily="18" charset="0"/>
                <a:cs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pitchFamily="18" charset="0"/>
                <a:cs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pitchFamily="18" charset="0"/>
                <a:cs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pitchFamily="18" charset="0"/>
                <a:cs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Perpetua" pitchFamily="18" charset="0"/>
                <a:cs typeface="Arial" charset="0"/>
              </a:defRPr>
            </a:lvl9pPr>
          </a:lstStyle>
          <a:p>
            <a:pPr algn="ctr"/>
            <a:r>
              <a:rPr lang="pt-BR" sz="24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TITULO DA MONOGRAFIA</a:t>
            </a:r>
          </a:p>
          <a:p>
            <a:pPr algn="ctr"/>
            <a:endParaRPr lang="pt-BR" sz="2400" b="1" dirty="0" smtClean="0">
              <a:solidFill>
                <a:srgbClr val="00B050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pt-BR" sz="24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AUTOR</a:t>
            </a:r>
          </a:p>
          <a:p>
            <a:pPr algn="ctr"/>
            <a:r>
              <a:rPr lang="pt-BR" sz="24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ORIENTADOR</a:t>
            </a:r>
          </a:p>
          <a:p>
            <a:pPr algn="ctr"/>
            <a:r>
              <a:rPr lang="pt-BR" sz="2400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CO-ORIENTADOR</a:t>
            </a:r>
            <a:endParaRPr lang="pt-BR" sz="2400" b="1" dirty="0">
              <a:solidFill>
                <a:srgbClr val="00B05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Retângulo 1"/>
          <p:cNvSpPr/>
          <p:nvPr/>
        </p:nvSpPr>
        <p:spPr>
          <a:xfrm>
            <a:off x="1933496" y="116632"/>
            <a:ext cx="5086776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b="1" dirty="0">
                <a:solidFill>
                  <a:srgbClr val="0070C0"/>
                </a:solidFill>
              </a:rPr>
              <a:t>MINISTÉRIO DA </a:t>
            </a:r>
            <a:r>
              <a:rPr lang="pt-BR" b="1" dirty="0" smtClean="0">
                <a:solidFill>
                  <a:srgbClr val="0070C0"/>
                </a:solidFill>
              </a:rPr>
              <a:t>EDUCAÇÃO</a:t>
            </a:r>
          </a:p>
          <a:p>
            <a:pPr algn="ctr"/>
            <a:r>
              <a:rPr lang="pt-BR" b="1" dirty="0" smtClean="0">
                <a:solidFill>
                  <a:srgbClr val="0070C0"/>
                </a:solidFill>
              </a:rPr>
              <a:t>UNIVERSIDADE ABERTA DO BRASIL</a:t>
            </a:r>
            <a:endParaRPr lang="pt-BR" dirty="0">
              <a:solidFill>
                <a:srgbClr val="0070C0"/>
              </a:solidFill>
            </a:endParaRPr>
          </a:p>
          <a:p>
            <a:pPr algn="ctr"/>
            <a:r>
              <a:rPr lang="pt-BR" b="1" dirty="0">
                <a:solidFill>
                  <a:srgbClr val="0070C0"/>
                </a:solidFill>
              </a:rPr>
              <a:t>UNIVERSIDADE FEDERAL DE SANTA MARIA</a:t>
            </a:r>
            <a:endParaRPr lang="pt-BR" dirty="0">
              <a:solidFill>
                <a:srgbClr val="0070C0"/>
              </a:solidFill>
            </a:endParaRPr>
          </a:p>
          <a:p>
            <a:pPr algn="ctr"/>
            <a:r>
              <a:rPr lang="pt-BR" b="1" dirty="0">
                <a:solidFill>
                  <a:srgbClr val="0070C0"/>
                </a:solidFill>
              </a:rPr>
              <a:t>CENTRO DE TECNOLOGIA</a:t>
            </a:r>
            <a:endParaRPr lang="pt-BR" dirty="0">
              <a:solidFill>
                <a:srgbClr val="0070C0"/>
              </a:solidFill>
            </a:endParaRPr>
          </a:p>
          <a:p>
            <a:pPr algn="ctr"/>
            <a:endParaRPr lang="pt-BR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pt-BR" dirty="0"/>
          </a:p>
        </p:txBody>
      </p:sp>
      <p:pic>
        <p:nvPicPr>
          <p:cNvPr id="3" name="Imagem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12776"/>
            <a:ext cx="9144000" cy="18152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89489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Número de Slid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1B63F0-C2E8-4A41-AF2B-93A0FE42DB73}" type="slidenum">
              <a:rPr lang="pt-BR" smtClean="0"/>
              <a:pPr/>
              <a:t>2</a:t>
            </a:fld>
            <a:endParaRPr lang="pt-BR" dirty="0"/>
          </a:p>
        </p:txBody>
      </p:sp>
      <p:sp>
        <p:nvSpPr>
          <p:cNvPr id="4" name="Título 1"/>
          <p:cNvSpPr txBox="1">
            <a:spLocks/>
          </p:cNvSpPr>
          <p:nvPr/>
        </p:nvSpPr>
        <p:spPr>
          <a:xfrm>
            <a:off x="251520" y="1844824"/>
            <a:ext cx="8568952" cy="4248472"/>
          </a:xfrm>
          <a:prstGeom prst="rect">
            <a:avLst/>
          </a:prstGeom>
        </p:spPr>
        <p:txBody>
          <a:bodyPr bIns="91440" anchor="t" anchorCtr="0">
            <a:normAutofit lnSpcReduction="10000"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0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200000"/>
              </a:lnSpc>
            </a:pPr>
            <a:r>
              <a:rPr lang="pt-BR" sz="2000" b="1" dirty="0" smtClean="0"/>
              <a:t>•Introdução</a:t>
            </a:r>
          </a:p>
          <a:p>
            <a:pPr>
              <a:lnSpc>
                <a:spcPct val="200000"/>
              </a:lnSpc>
            </a:pPr>
            <a:r>
              <a:rPr lang="pt-BR" sz="2000" b="1" dirty="0" smtClean="0"/>
              <a:t>•</a:t>
            </a:r>
            <a:r>
              <a:rPr lang="pt-BR" sz="2000" b="1" dirty="0"/>
              <a:t>Justificativa</a:t>
            </a:r>
          </a:p>
          <a:p>
            <a:pPr>
              <a:lnSpc>
                <a:spcPct val="200000"/>
              </a:lnSpc>
            </a:pPr>
            <a:r>
              <a:rPr lang="pt-BR" sz="2000" b="1" dirty="0" smtClean="0"/>
              <a:t>•</a:t>
            </a:r>
            <a:r>
              <a:rPr lang="pt-BR" sz="2000" b="1" dirty="0"/>
              <a:t>Objetivos</a:t>
            </a:r>
          </a:p>
          <a:p>
            <a:pPr>
              <a:lnSpc>
                <a:spcPct val="200000"/>
              </a:lnSpc>
            </a:pPr>
            <a:r>
              <a:rPr lang="pt-BR" sz="2000" b="1" smtClean="0"/>
              <a:t>•</a:t>
            </a:r>
            <a:r>
              <a:rPr lang="pt-BR" sz="2000" b="1" dirty="0"/>
              <a:t>Metodologia Proposta</a:t>
            </a:r>
          </a:p>
          <a:p>
            <a:pPr>
              <a:lnSpc>
                <a:spcPct val="200000"/>
              </a:lnSpc>
            </a:pPr>
            <a:r>
              <a:rPr lang="pt-BR" sz="2000" b="1" dirty="0" smtClean="0"/>
              <a:t>•</a:t>
            </a:r>
            <a:r>
              <a:rPr lang="pt-BR" sz="2000" b="1" dirty="0"/>
              <a:t>Resultados</a:t>
            </a:r>
          </a:p>
          <a:p>
            <a:pPr>
              <a:lnSpc>
                <a:spcPct val="200000"/>
              </a:lnSpc>
            </a:pPr>
            <a:r>
              <a:rPr lang="pt-BR" sz="2000" b="1" dirty="0" smtClean="0"/>
              <a:t>•Conclusões</a:t>
            </a:r>
          </a:p>
          <a:p>
            <a:pPr>
              <a:lnSpc>
                <a:spcPct val="200000"/>
              </a:lnSpc>
            </a:pPr>
            <a:r>
              <a:rPr lang="pt-BR" sz="2000" b="1" dirty="0" smtClean="0"/>
              <a:t>•Bibliografia</a:t>
            </a:r>
            <a:endParaRPr lang="pt-BR" sz="2000" dirty="0"/>
          </a:p>
          <a:p>
            <a:pPr>
              <a:lnSpc>
                <a:spcPct val="200000"/>
              </a:lnSpc>
            </a:pPr>
            <a:endParaRPr lang="pt-BR" sz="2000" dirty="0" smtClean="0"/>
          </a:p>
        </p:txBody>
      </p:sp>
      <p:sp>
        <p:nvSpPr>
          <p:cNvPr id="8" name="Título 1"/>
          <p:cNvSpPr txBox="1">
            <a:spLocks/>
          </p:cNvSpPr>
          <p:nvPr/>
        </p:nvSpPr>
        <p:spPr>
          <a:xfrm>
            <a:off x="806952" y="950473"/>
            <a:ext cx="7221432" cy="606319"/>
          </a:xfrm>
          <a:prstGeom prst="rect">
            <a:avLst/>
          </a:prstGeom>
        </p:spPr>
        <p:txBody>
          <a:bodyPr bIns="91440" anchor="t" anchorCtr="0">
            <a:normAutofit fontScale="47500" lnSpcReduction="20000"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0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pt-BR" sz="6000" b="1" i="1" dirty="0" smtClean="0">
                <a:solidFill>
                  <a:schemeClr val="accent1"/>
                </a:solidFill>
              </a:rPr>
              <a:t>Sumário</a:t>
            </a:r>
            <a:endParaRPr lang="pt-BR" sz="2000" dirty="0"/>
          </a:p>
          <a:p>
            <a:pPr marL="457200" indent="-457200" algn="just">
              <a:buFont typeface="Wingdings"/>
              <a:buChar char="à"/>
            </a:pPr>
            <a:endParaRPr lang="pt-BR" sz="2000" dirty="0" smtClean="0"/>
          </a:p>
        </p:txBody>
      </p:sp>
      <p:pic>
        <p:nvPicPr>
          <p:cNvPr id="5" name="Imagem 1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3200" y="167729"/>
            <a:ext cx="1411288" cy="1389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554671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Número de Slid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1B63F0-C2E8-4A41-AF2B-93A0FE42DB73}" type="slidenum">
              <a:rPr lang="pt-BR" smtClean="0"/>
              <a:pPr/>
              <a:t>3</a:t>
            </a:fld>
            <a:endParaRPr lang="pt-BR" dirty="0"/>
          </a:p>
        </p:txBody>
      </p:sp>
      <p:sp>
        <p:nvSpPr>
          <p:cNvPr id="4" name="Título 1"/>
          <p:cNvSpPr txBox="1">
            <a:spLocks/>
          </p:cNvSpPr>
          <p:nvPr/>
        </p:nvSpPr>
        <p:spPr>
          <a:xfrm>
            <a:off x="251520" y="1844824"/>
            <a:ext cx="8568952" cy="4248472"/>
          </a:xfrm>
          <a:prstGeom prst="rect">
            <a:avLst/>
          </a:prstGeom>
        </p:spPr>
        <p:txBody>
          <a:bodyPr bIns="91440" anchor="t" anchorCtr="0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0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200000"/>
              </a:lnSpc>
            </a:pPr>
            <a:r>
              <a:rPr lang="pt-BR" sz="2000" b="1" dirty="0" smtClean="0"/>
              <a:t>Assim </a:t>
            </a:r>
            <a:r>
              <a:rPr lang="pt-BR" sz="2000" b="1" dirty="0"/>
              <a:t>por diante e observar um numero máximo.</a:t>
            </a:r>
          </a:p>
          <a:p>
            <a:pPr>
              <a:lnSpc>
                <a:spcPct val="200000"/>
              </a:lnSpc>
            </a:pPr>
            <a:r>
              <a:rPr lang="pt-BR" sz="2000" b="1" dirty="0" smtClean="0"/>
              <a:t>de 20 slides.</a:t>
            </a:r>
            <a:endParaRPr lang="pt-BR" sz="2000" b="1" dirty="0"/>
          </a:p>
          <a:p>
            <a:pPr>
              <a:lnSpc>
                <a:spcPct val="200000"/>
              </a:lnSpc>
            </a:pPr>
            <a:endParaRPr lang="pt-BR" sz="2000" b="1" dirty="0"/>
          </a:p>
          <a:p>
            <a:pPr>
              <a:lnSpc>
                <a:spcPct val="200000"/>
              </a:lnSpc>
            </a:pPr>
            <a:r>
              <a:rPr lang="pt-BR" sz="2000" b="1" dirty="0"/>
              <a:t>-</a:t>
            </a:r>
          </a:p>
          <a:p>
            <a:pPr>
              <a:lnSpc>
                <a:spcPct val="200000"/>
              </a:lnSpc>
            </a:pPr>
            <a:endParaRPr lang="pt-BR" sz="2000" b="1" dirty="0"/>
          </a:p>
          <a:p>
            <a:pPr>
              <a:lnSpc>
                <a:spcPct val="200000"/>
              </a:lnSpc>
            </a:pPr>
            <a:r>
              <a:rPr lang="pt-BR" sz="2000" b="1" dirty="0"/>
              <a:t>-</a:t>
            </a:r>
            <a:endParaRPr lang="pt-BR" sz="2000" dirty="0" smtClean="0"/>
          </a:p>
        </p:txBody>
      </p:sp>
      <p:sp>
        <p:nvSpPr>
          <p:cNvPr id="8" name="Título 1"/>
          <p:cNvSpPr txBox="1">
            <a:spLocks/>
          </p:cNvSpPr>
          <p:nvPr/>
        </p:nvSpPr>
        <p:spPr>
          <a:xfrm>
            <a:off x="806952" y="950473"/>
            <a:ext cx="7221432" cy="606319"/>
          </a:xfrm>
          <a:prstGeom prst="rect">
            <a:avLst/>
          </a:prstGeom>
        </p:spPr>
        <p:txBody>
          <a:bodyPr bIns="91440" anchor="t" anchorCtr="0">
            <a:normAutofit fontScale="47500" lnSpcReduction="20000"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0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pt-BR" sz="6000" b="1" i="1" dirty="0" smtClean="0">
                <a:solidFill>
                  <a:schemeClr val="accent1"/>
                </a:solidFill>
              </a:rPr>
              <a:t>Introdução</a:t>
            </a:r>
            <a:endParaRPr lang="pt-BR" sz="2000" dirty="0"/>
          </a:p>
          <a:p>
            <a:pPr marL="457200" indent="-457200" algn="just">
              <a:buFont typeface="Wingdings"/>
              <a:buChar char="à"/>
            </a:pPr>
            <a:endParaRPr lang="pt-BR" sz="2000" dirty="0" smtClean="0"/>
          </a:p>
        </p:txBody>
      </p:sp>
      <p:pic>
        <p:nvPicPr>
          <p:cNvPr id="5" name="Imagem 1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3200" y="167729"/>
            <a:ext cx="1411288" cy="1389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741989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apital Próprio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Capital Próprio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Capital Próprio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5365</TotalTime>
  <Words>68</Words>
  <Application>Microsoft Office PowerPoint</Application>
  <PresentationFormat>Apresentação na tela (4:3)</PresentationFormat>
  <Paragraphs>30</Paragraphs>
  <Slides>3</Slides>
  <Notes>3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3</vt:i4>
      </vt:variant>
    </vt:vector>
  </HeadingPairs>
  <TitlesOfParts>
    <vt:vector size="4" baseType="lpstr">
      <vt:lpstr>Capital Próprio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Materiais empregados em Linhas de Transmissão</dc:title>
  <dc:creator>Adriano</dc:creator>
  <cp:lastModifiedBy>geomar</cp:lastModifiedBy>
  <cp:revision>498</cp:revision>
  <dcterms:created xsi:type="dcterms:W3CDTF">2012-11-12T18:56:50Z</dcterms:created>
  <dcterms:modified xsi:type="dcterms:W3CDTF">2014-11-21T16:24:53Z</dcterms:modified>
</cp:coreProperties>
</file>