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61" r:id="rId5"/>
    <p:sldId id="262" r:id="rId6"/>
    <p:sldId id="270" r:id="rId7"/>
    <p:sldId id="263" r:id="rId8"/>
    <p:sldId id="264" r:id="rId9"/>
    <p:sldId id="266" r:id="rId10"/>
    <p:sldId id="269" r:id="rId11"/>
    <p:sldId id="273" r:id="rId12"/>
    <p:sldId id="271" r:id="rId13"/>
    <p:sldId id="27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1C6"/>
    <a:srgbClr val="0F174B"/>
    <a:srgbClr val="104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9" autoAdjust="0"/>
    <p:restoredTop sz="77034" autoAdjust="0"/>
  </p:normalViewPr>
  <p:slideViewPr>
    <p:cSldViewPr snapToGrid="0">
      <p:cViewPr>
        <p:scale>
          <a:sx n="100" d="100"/>
          <a:sy n="100" d="100"/>
        </p:scale>
        <p:origin x="-400" y="984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F7846-BBC0-AF46-B165-C03F80C4101A}" type="doc">
      <dgm:prSet loTypeId="urn:microsoft.com/office/officeart/2005/8/layout/matrix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DDD513-F145-6540-8DB3-3FCBFE2C7A27}">
      <dgm:prSet phldrT="[Text]"/>
      <dgm:spPr/>
      <dgm:t>
        <a:bodyPr/>
        <a:lstStyle/>
        <a:p>
          <a:r>
            <a:rPr lang="en-US" dirty="0" smtClean="0"/>
            <a:t>FENDE</a:t>
          </a:r>
          <a:endParaRPr lang="en-US" dirty="0"/>
        </a:p>
      </dgm:t>
    </dgm:pt>
    <dgm:pt modelId="{9A7AEA21-9EB2-A44D-9F00-B2020987AE07}" type="parTrans" cxnId="{5675C2D4-72AC-F940-8072-CBFE4E6D44D8}">
      <dgm:prSet/>
      <dgm:spPr/>
      <dgm:t>
        <a:bodyPr/>
        <a:lstStyle/>
        <a:p>
          <a:endParaRPr lang="en-US"/>
        </a:p>
      </dgm:t>
    </dgm:pt>
    <dgm:pt modelId="{F3123F96-6BFF-6E43-AE7C-5996F93096CF}" type="sibTrans" cxnId="{5675C2D4-72AC-F940-8072-CBFE4E6D44D8}">
      <dgm:prSet/>
      <dgm:spPr/>
      <dgm:t>
        <a:bodyPr/>
        <a:lstStyle/>
        <a:p>
          <a:endParaRPr lang="en-US"/>
        </a:p>
      </dgm:t>
    </dgm:pt>
    <dgm:pt modelId="{311AA029-4AEF-6D4C-8222-F42834DB2AF5}">
      <dgm:prSet phldrT="[Text]"/>
      <dgm:spPr/>
      <dgm:t>
        <a:bodyPr/>
        <a:lstStyle/>
        <a:p>
          <a:r>
            <a:rPr lang="en-US" dirty="0" smtClean="0"/>
            <a:t>VNF Server</a:t>
          </a:r>
          <a:endParaRPr lang="en-US" dirty="0"/>
        </a:p>
      </dgm:t>
    </dgm:pt>
    <dgm:pt modelId="{A852F9B8-59B5-D747-8043-46678B25D023}" type="parTrans" cxnId="{24B61FAD-ECD3-F643-B85E-928DE6840120}">
      <dgm:prSet/>
      <dgm:spPr/>
      <dgm:t>
        <a:bodyPr/>
        <a:lstStyle/>
        <a:p>
          <a:endParaRPr lang="en-US"/>
        </a:p>
      </dgm:t>
    </dgm:pt>
    <dgm:pt modelId="{63C5CA70-012D-AC4F-B20F-17593474F46A}" type="sibTrans" cxnId="{24B61FAD-ECD3-F643-B85E-928DE6840120}">
      <dgm:prSet/>
      <dgm:spPr/>
      <dgm:t>
        <a:bodyPr/>
        <a:lstStyle/>
        <a:p>
          <a:endParaRPr lang="en-US"/>
        </a:p>
      </dgm:t>
    </dgm:pt>
    <dgm:pt modelId="{0432E1B3-C628-964F-BBEF-DED88A354DE1}">
      <dgm:prSet phldrT="[Text]"/>
      <dgm:spPr/>
      <dgm:t>
        <a:bodyPr/>
        <a:lstStyle/>
        <a:p>
          <a:r>
            <a:rPr lang="en-US" dirty="0" smtClean="0"/>
            <a:t>VNF Manager</a:t>
          </a:r>
          <a:endParaRPr lang="en-US" dirty="0"/>
        </a:p>
      </dgm:t>
    </dgm:pt>
    <dgm:pt modelId="{1C3296DF-1050-FB49-B6A6-3912AC17E6D9}" type="parTrans" cxnId="{4E362F6E-29F1-0240-98AF-51CCCF607E48}">
      <dgm:prSet/>
      <dgm:spPr/>
      <dgm:t>
        <a:bodyPr/>
        <a:lstStyle/>
        <a:p>
          <a:endParaRPr lang="en-US"/>
        </a:p>
      </dgm:t>
    </dgm:pt>
    <dgm:pt modelId="{7A54B9C9-7B1E-CF45-AA81-CA09CDC27AA7}" type="sibTrans" cxnId="{4E362F6E-29F1-0240-98AF-51CCCF607E48}">
      <dgm:prSet/>
      <dgm:spPr/>
      <dgm:t>
        <a:bodyPr/>
        <a:lstStyle/>
        <a:p>
          <a:endParaRPr lang="en-US"/>
        </a:p>
      </dgm:t>
    </dgm:pt>
    <dgm:pt modelId="{37F2DD3F-18E8-2F4A-B581-76BA8E374665}">
      <dgm:prSet phldrT="[Text]"/>
      <dgm:spPr/>
      <dgm:t>
        <a:bodyPr/>
        <a:lstStyle/>
        <a:p>
          <a:r>
            <a:rPr lang="en-US" dirty="0" smtClean="0"/>
            <a:t>VNF Repository</a:t>
          </a:r>
          <a:endParaRPr lang="en-US" dirty="0"/>
        </a:p>
      </dgm:t>
    </dgm:pt>
    <dgm:pt modelId="{10C3E570-D4AC-704E-AC21-80C5B01F8D8A}" type="parTrans" cxnId="{8E2BADA0-5DEF-FB4D-9ACA-BE699C790FF2}">
      <dgm:prSet/>
      <dgm:spPr/>
      <dgm:t>
        <a:bodyPr/>
        <a:lstStyle/>
        <a:p>
          <a:endParaRPr lang="en-US"/>
        </a:p>
      </dgm:t>
    </dgm:pt>
    <dgm:pt modelId="{BEDAD7A1-700F-C04C-99B1-157B63F2AC58}" type="sibTrans" cxnId="{8E2BADA0-5DEF-FB4D-9ACA-BE699C790FF2}">
      <dgm:prSet/>
      <dgm:spPr/>
      <dgm:t>
        <a:bodyPr/>
        <a:lstStyle/>
        <a:p>
          <a:endParaRPr lang="en-US"/>
        </a:p>
      </dgm:t>
    </dgm:pt>
    <dgm:pt modelId="{49256ADA-250B-0A42-B3A3-61CB3B410556}">
      <dgm:prSet phldrT="[Text]"/>
      <dgm:spPr/>
      <dgm:t>
        <a:bodyPr/>
        <a:lstStyle/>
        <a:p>
          <a:r>
            <a:rPr lang="en-US" dirty="0" smtClean="0"/>
            <a:t>Marketplace</a:t>
          </a:r>
          <a:endParaRPr lang="en-US" dirty="0"/>
        </a:p>
      </dgm:t>
    </dgm:pt>
    <dgm:pt modelId="{061E0234-C2EF-A647-930F-271810E87BD3}" type="parTrans" cxnId="{D91FD379-AB1C-0743-BFDC-CC414FC6F36C}">
      <dgm:prSet/>
      <dgm:spPr/>
      <dgm:t>
        <a:bodyPr/>
        <a:lstStyle/>
        <a:p>
          <a:endParaRPr lang="en-US"/>
        </a:p>
      </dgm:t>
    </dgm:pt>
    <dgm:pt modelId="{7A76414A-E6A9-6040-AEA3-FE79AE599FA5}" type="sibTrans" cxnId="{D91FD379-AB1C-0743-BFDC-CC414FC6F36C}">
      <dgm:prSet/>
      <dgm:spPr/>
      <dgm:t>
        <a:bodyPr/>
        <a:lstStyle/>
        <a:p>
          <a:endParaRPr lang="en-US"/>
        </a:p>
      </dgm:t>
    </dgm:pt>
    <dgm:pt modelId="{56878D20-5BC2-1E46-88DF-95F09CC0C06B}">
      <dgm:prSet phldrT="[Text]"/>
      <dgm:spPr/>
      <dgm:t>
        <a:bodyPr/>
        <a:lstStyle/>
        <a:p>
          <a:endParaRPr lang="en-US" dirty="0"/>
        </a:p>
      </dgm:t>
    </dgm:pt>
    <dgm:pt modelId="{1E8CC775-FAA0-394C-B9BF-F1854DA4E719}" type="parTrans" cxnId="{68F65AD8-4725-344B-925F-923D1F10C9BF}">
      <dgm:prSet/>
      <dgm:spPr/>
      <dgm:t>
        <a:bodyPr/>
        <a:lstStyle/>
        <a:p>
          <a:endParaRPr lang="en-US"/>
        </a:p>
      </dgm:t>
    </dgm:pt>
    <dgm:pt modelId="{7BF39606-17FE-B64F-99D2-3B75E43E332F}" type="sibTrans" cxnId="{68F65AD8-4725-344B-925F-923D1F10C9BF}">
      <dgm:prSet/>
      <dgm:spPr/>
      <dgm:t>
        <a:bodyPr/>
        <a:lstStyle/>
        <a:p>
          <a:endParaRPr lang="en-US"/>
        </a:p>
      </dgm:t>
    </dgm:pt>
    <dgm:pt modelId="{1B034A2E-93CE-9548-B3E3-F8F8C3688987}" type="pres">
      <dgm:prSet presAssocID="{704F7846-BBC0-AF46-B165-C03F80C4101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4470C-4E75-044E-A48D-8CF2097E8370}" type="pres">
      <dgm:prSet presAssocID="{704F7846-BBC0-AF46-B165-C03F80C4101A}" presName="matrix" presStyleCnt="0"/>
      <dgm:spPr/>
      <dgm:t>
        <a:bodyPr/>
        <a:lstStyle/>
        <a:p>
          <a:endParaRPr lang="en-US"/>
        </a:p>
      </dgm:t>
    </dgm:pt>
    <dgm:pt modelId="{7AECFCE7-1590-4D4A-8E9F-BFF019ABC414}" type="pres">
      <dgm:prSet presAssocID="{704F7846-BBC0-AF46-B165-C03F80C4101A}" presName="tile1" presStyleLbl="node1" presStyleIdx="0" presStyleCnt="4"/>
      <dgm:spPr/>
      <dgm:t>
        <a:bodyPr/>
        <a:lstStyle/>
        <a:p>
          <a:endParaRPr lang="en-US"/>
        </a:p>
      </dgm:t>
    </dgm:pt>
    <dgm:pt modelId="{F1BFBE65-74AD-3543-AD13-95332754BA57}" type="pres">
      <dgm:prSet presAssocID="{704F7846-BBC0-AF46-B165-C03F80C4101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A54C6-3B2B-204A-B6B2-23EA69A8BE56}" type="pres">
      <dgm:prSet presAssocID="{704F7846-BBC0-AF46-B165-C03F80C4101A}" presName="tile2" presStyleLbl="node1" presStyleIdx="1" presStyleCnt="4"/>
      <dgm:spPr/>
      <dgm:t>
        <a:bodyPr/>
        <a:lstStyle/>
        <a:p>
          <a:endParaRPr lang="en-US"/>
        </a:p>
      </dgm:t>
    </dgm:pt>
    <dgm:pt modelId="{ED141584-C60B-5945-B02C-A5F2E2A2D778}" type="pres">
      <dgm:prSet presAssocID="{704F7846-BBC0-AF46-B165-C03F80C4101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9D23B-15CB-5A40-BF54-4A91478308FF}" type="pres">
      <dgm:prSet presAssocID="{704F7846-BBC0-AF46-B165-C03F80C4101A}" presName="tile3" presStyleLbl="node1" presStyleIdx="2" presStyleCnt="4"/>
      <dgm:spPr/>
      <dgm:t>
        <a:bodyPr/>
        <a:lstStyle/>
        <a:p>
          <a:endParaRPr lang="en-US"/>
        </a:p>
      </dgm:t>
    </dgm:pt>
    <dgm:pt modelId="{A7BA3C21-34DB-A24C-8FAB-B7BB7AA1F9B1}" type="pres">
      <dgm:prSet presAssocID="{704F7846-BBC0-AF46-B165-C03F80C4101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97CB0-23B6-DD45-B403-5CBE39112637}" type="pres">
      <dgm:prSet presAssocID="{704F7846-BBC0-AF46-B165-C03F80C4101A}" presName="tile4" presStyleLbl="node1" presStyleIdx="3" presStyleCnt="4"/>
      <dgm:spPr/>
      <dgm:t>
        <a:bodyPr/>
        <a:lstStyle/>
        <a:p>
          <a:endParaRPr lang="en-US"/>
        </a:p>
      </dgm:t>
    </dgm:pt>
    <dgm:pt modelId="{DD3C83C5-DCC1-C44C-8B52-8F28697D77E1}" type="pres">
      <dgm:prSet presAssocID="{704F7846-BBC0-AF46-B165-C03F80C4101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4662B-E618-9D4A-B269-FDE79E02F8F1}" type="pres">
      <dgm:prSet presAssocID="{704F7846-BBC0-AF46-B165-C03F80C4101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9A7AC-A61C-E345-85CF-6879D2E0017D}" type="presOf" srcId="{311AA029-4AEF-6D4C-8222-F42834DB2AF5}" destId="{F1BFBE65-74AD-3543-AD13-95332754BA57}" srcOrd="1" destOrd="0" presId="urn:microsoft.com/office/officeart/2005/8/layout/matrix1"/>
    <dgm:cxn modelId="{BD29EC68-80C1-444E-B80F-BAD8C0E66F54}" type="presOf" srcId="{49256ADA-250B-0A42-B3A3-61CB3B410556}" destId="{A7E97CB0-23B6-DD45-B403-5CBE39112637}" srcOrd="0" destOrd="0" presId="urn:microsoft.com/office/officeart/2005/8/layout/matrix1"/>
    <dgm:cxn modelId="{8E2BADA0-5DEF-FB4D-9ACA-BE699C790FF2}" srcId="{DADDD513-F145-6540-8DB3-3FCBFE2C7A27}" destId="{37F2DD3F-18E8-2F4A-B581-76BA8E374665}" srcOrd="2" destOrd="0" parTransId="{10C3E570-D4AC-704E-AC21-80C5B01F8D8A}" sibTransId="{BEDAD7A1-700F-C04C-99B1-157B63F2AC58}"/>
    <dgm:cxn modelId="{86E2D52F-091C-3842-8D90-A69C3C89A3DF}" type="presOf" srcId="{37F2DD3F-18E8-2F4A-B581-76BA8E374665}" destId="{EB69D23B-15CB-5A40-BF54-4A91478308FF}" srcOrd="0" destOrd="0" presId="urn:microsoft.com/office/officeart/2005/8/layout/matrix1"/>
    <dgm:cxn modelId="{68F65AD8-4725-344B-925F-923D1F10C9BF}" srcId="{DADDD513-F145-6540-8DB3-3FCBFE2C7A27}" destId="{56878D20-5BC2-1E46-88DF-95F09CC0C06B}" srcOrd="4" destOrd="0" parTransId="{1E8CC775-FAA0-394C-B9BF-F1854DA4E719}" sibTransId="{7BF39606-17FE-B64F-99D2-3B75E43E332F}"/>
    <dgm:cxn modelId="{72A7FF7D-E9DD-7545-871E-1BEE6A8646B2}" type="presOf" srcId="{49256ADA-250B-0A42-B3A3-61CB3B410556}" destId="{DD3C83C5-DCC1-C44C-8B52-8F28697D77E1}" srcOrd="1" destOrd="0" presId="urn:microsoft.com/office/officeart/2005/8/layout/matrix1"/>
    <dgm:cxn modelId="{54F01198-2FBB-B943-A663-6389682B6EFC}" type="presOf" srcId="{0432E1B3-C628-964F-BBEF-DED88A354DE1}" destId="{ED141584-C60B-5945-B02C-A5F2E2A2D778}" srcOrd="1" destOrd="0" presId="urn:microsoft.com/office/officeart/2005/8/layout/matrix1"/>
    <dgm:cxn modelId="{9228FAC3-36BB-0641-B0CA-51E51373BB4E}" type="presOf" srcId="{704F7846-BBC0-AF46-B165-C03F80C4101A}" destId="{1B034A2E-93CE-9548-B3E3-F8F8C3688987}" srcOrd="0" destOrd="0" presId="urn:microsoft.com/office/officeart/2005/8/layout/matrix1"/>
    <dgm:cxn modelId="{D91FD379-AB1C-0743-BFDC-CC414FC6F36C}" srcId="{DADDD513-F145-6540-8DB3-3FCBFE2C7A27}" destId="{49256ADA-250B-0A42-B3A3-61CB3B410556}" srcOrd="3" destOrd="0" parTransId="{061E0234-C2EF-A647-930F-271810E87BD3}" sibTransId="{7A76414A-E6A9-6040-AEA3-FE79AE599FA5}"/>
    <dgm:cxn modelId="{9D5ECA42-CE5C-1842-A4DA-7271EB5CBC5C}" type="presOf" srcId="{311AA029-4AEF-6D4C-8222-F42834DB2AF5}" destId="{7AECFCE7-1590-4D4A-8E9F-BFF019ABC414}" srcOrd="0" destOrd="0" presId="urn:microsoft.com/office/officeart/2005/8/layout/matrix1"/>
    <dgm:cxn modelId="{5675C2D4-72AC-F940-8072-CBFE4E6D44D8}" srcId="{704F7846-BBC0-AF46-B165-C03F80C4101A}" destId="{DADDD513-F145-6540-8DB3-3FCBFE2C7A27}" srcOrd="0" destOrd="0" parTransId="{9A7AEA21-9EB2-A44D-9F00-B2020987AE07}" sibTransId="{F3123F96-6BFF-6E43-AE7C-5996F93096CF}"/>
    <dgm:cxn modelId="{A5C29CF5-4C81-204E-958E-BB85782D2DCD}" type="presOf" srcId="{DADDD513-F145-6540-8DB3-3FCBFE2C7A27}" destId="{A5F4662B-E618-9D4A-B269-FDE79E02F8F1}" srcOrd="0" destOrd="0" presId="urn:microsoft.com/office/officeart/2005/8/layout/matrix1"/>
    <dgm:cxn modelId="{24B61FAD-ECD3-F643-B85E-928DE6840120}" srcId="{DADDD513-F145-6540-8DB3-3FCBFE2C7A27}" destId="{311AA029-4AEF-6D4C-8222-F42834DB2AF5}" srcOrd="0" destOrd="0" parTransId="{A852F9B8-59B5-D747-8043-46678B25D023}" sibTransId="{63C5CA70-012D-AC4F-B20F-17593474F46A}"/>
    <dgm:cxn modelId="{F7F1FE8A-B607-0B4F-AE57-E6298FF1A1AC}" type="presOf" srcId="{0432E1B3-C628-964F-BBEF-DED88A354DE1}" destId="{836A54C6-3B2B-204A-B6B2-23EA69A8BE56}" srcOrd="0" destOrd="0" presId="urn:microsoft.com/office/officeart/2005/8/layout/matrix1"/>
    <dgm:cxn modelId="{4E362F6E-29F1-0240-98AF-51CCCF607E48}" srcId="{DADDD513-F145-6540-8DB3-3FCBFE2C7A27}" destId="{0432E1B3-C628-964F-BBEF-DED88A354DE1}" srcOrd="1" destOrd="0" parTransId="{1C3296DF-1050-FB49-B6A6-3912AC17E6D9}" sibTransId="{7A54B9C9-7B1E-CF45-AA81-CA09CDC27AA7}"/>
    <dgm:cxn modelId="{2F35BD40-3FC5-E541-AE49-1E31E06669BB}" type="presOf" srcId="{37F2DD3F-18E8-2F4A-B581-76BA8E374665}" destId="{A7BA3C21-34DB-A24C-8FAB-B7BB7AA1F9B1}" srcOrd="1" destOrd="0" presId="urn:microsoft.com/office/officeart/2005/8/layout/matrix1"/>
    <dgm:cxn modelId="{EEC0D0F9-4B9F-2D43-92B9-E0DFB8713A8C}" type="presParOf" srcId="{1B034A2E-93CE-9548-B3E3-F8F8C3688987}" destId="{0FA4470C-4E75-044E-A48D-8CF2097E8370}" srcOrd="0" destOrd="0" presId="urn:microsoft.com/office/officeart/2005/8/layout/matrix1"/>
    <dgm:cxn modelId="{4510C977-FC4A-074D-A02A-5660CC974F5D}" type="presParOf" srcId="{0FA4470C-4E75-044E-A48D-8CF2097E8370}" destId="{7AECFCE7-1590-4D4A-8E9F-BFF019ABC414}" srcOrd="0" destOrd="0" presId="urn:microsoft.com/office/officeart/2005/8/layout/matrix1"/>
    <dgm:cxn modelId="{84976E9D-F240-FB4A-A2F3-95B2280893F4}" type="presParOf" srcId="{0FA4470C-4E75-044E-A48D-8CF2097E8370}" destId="{F1BFBE65-74AD-3543-AD13-95332754BA57}" srcOrd="1" destOrd="0" presId="urn:microsoft.com/office/officeart/2005/8/layout/matrix1"/>
    <dgm:cxn modelId="{60CCE862-7A61-B249-9EE3-77BF90566306}" type="presParOf" srcId="{0FA4470C-4E75-044E-A48D-8CF2097E8370}" destId="{836A54C6-3B2B-204A-B6B2-23EA69A8BE56}" srcOrd="2" destOrd="0" presId="urn:microsoft.com/office/officeart/2005/8/layout/matrix1"/>
    <dgm:cxn modelId="{1E12D035-ED05-A64F-960C-10EC631DCF66}" type="presParOf" srcId="{0FA4470C-4E75-044E-A48D-8CF2097E8370}" destId="{ED141584-C60B-5945-B02C-A5F2E2A2D778}" srcOrd="3" destOrd="0" presId="urn:microsoft.com/office/officeart/2005/8/layout/matrix1"/>
    <dgm:cxn modelId="{451596E1-D900-8948-AC20-CA4EECF05C8E}" type="presParOf" srcId="{0FA4470C-4E75-044E-A48D-8CF2097E8370}" destId="{EB69D23B-15CB-5A40-BF54-4A91478308FF}" srcOrd="4" destOrd="0" presId="urn:microsoft.com/office/officeart/2005/8/layout/matrix1"/>
    <dgm:cxn modelId="{B87C62FC-7C92-B447-8412-AC82CA77441D}" type="presParOf" srcId="{0FA4470C-4E75-044E-A48D-8CF2097E8370}" destId="{A7BA3C21-34DB-A24C-8FAB-B7BB7AA1F9B1}" srcOrd="5" destOrd="0" presId="urn:microsoft.com/office/officeart/2005/8/layout/matrix1"/>
    <dgm:cxn modelId="{C9787B6C-972F-A94A-8A33-679AC2ECC1CA}" type="presParOf" srcId="{0FA4470C-4E75-044E-A48D-8CF2097E8370}" destId="{A7E97CB0-23B6-DD45-B403-5CBE39112637}" srcOrd="6" destOrd="0" presId="urn:microsoft.com/office/officeart/2005/8/layout/matrix1"/>
    <dgm:cxn modelId="{F4BE27ED-E8A1-D04D-A569-2E7D8005B5CA}" type="presParOf" srcId="{0FA4470C-4E75-044E-A48D-8CF2097E8370}" destId="{DD3C83C5-DCC1-C44C-8B52-8F28697D77E1}" srcOrd="7" destOrd="0" presId="urn:microsoft.com/office/officeart/2005/8/layout/matrix1"/>
    <dgm:cxn modelId="{AC0F317C-7FF1-F348-BA1B-4F25222B9D2B}" type="presParOf" srcId="{1B034A2E-93CE-9548-B3E3-F8F8C3688987}" destId="{A5F4662B-E618-9D4A-B269-FDE79E02F8F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6BDC1-77C4-1646-BE5D-DB92B80DC0A4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F8232B-3B0D-B54C-B30D-B5A471DFF851}">
      <dgm:prSet phldrT="[Text]"/>
      <dgm:spPr/>
      <dgm:t>
        <a:bodyPr/>
        <a:lstStyle/>
        <a:p>
          <a:r>
            <a:rPr lang="en-US" dirty="0" smtClean="0"/>
            <a:t>Firewall</a:t>
          </a:r>
          <a:endParaRPr lang="en-US" dirty="0"/>
        </a:p>
      </dgm:t>
    </dgm:pt>
    <dgm:pt modelId="{17938ABA-CBF4-7344-91F9-B67F01DC9017}" type="parTrans" cxnId="{A9BECB5E-1015-E649-8A1B-E8409A00BE61}">
      <dgm:prSet/>
      <dgm:spPr/>
      <dgm:t>
        <a:bodyPr/>
        <a:lstStyle/>
        <a:p>
          <a:endParaRPr lang="en-US"/>
        </a:p>
      </dgm:t>
    </dgm:pt>
    <dgm:pt modelId="{523959BB-2465-A44A-B95D-CCC1BEBE15BE}" type="sibTrans" cxnId="{A9BECB5E-1015-E649-8A1B-E8409A00BE61}">
      <dgm:prSet/>
      <dgm:spPr/>
      <dgm:t>
        <a:bodyPr/>
        <a:lstStyle/>
        <a:p>
          <a:endParaRPr lang="en-US"/>
        </a:p>
      </dgm:t>
    </dgm:pt>
    <dgm:pt modelId="{59AF84D6-3B72-BC4F-9E8C-217795051978}">
      <dgm:prSet phldrT="[Text]"/>
      <dgm:spPr/>
      <dgm:t>
        <a:bodyPr/>
        <a:lstStyle/>
        <a:p>
          <a:r>
            <a:rPr lang="en-US" dirty="0" smtClean="0"/>
            <a:t>Router</a:t>
          </a:r>
          <a:endParaRPr lang="en-US" dirty="0"/>
        </a:p>
      </dgm:t>
    </dgm:pt>
    <dgm:pt modelId="{0FA100C8-58E7-BA4B-BBA5-16814BD5E0C3}" type="parTrans" cxnId="{D7EFD52D-630A-4A4A-B30E-6E8563090195}">
      <dgm:prSet/>
      <dgm:spPr/>
      <dgm:t>
        <a:bodyPr/>
        <a:lstStyle/>
        <a:p>
          <a:endParaRPr lang="en-US"/>
        </a:p>
      </dgm:t>
    </dgm:pt>
    <dgm:pt modelId="{1E5F471D-65C7-4F48-A92E-86F156CCC7F3}" type="sibTrans" cxnId="{D7EFD52D-630A-4A4A-B30E-6E8563090195}">
      <dgm:prSet/>
      <dgm:spPr/>
      <dgm:t>
        <a:bodyPr/>
        <a:lstStyle/>
        <a:p>
          <a:endParaRPr lang="en-US"/>
        </a:p>
      </dgm:t>
    </dgm:pt>
    <dgm:pt modelId="{7B9B6019-477D-F944-8AED-BD84AB8A07CE}">
      <dgm:prSet phldrT="[Text]"/>
      <dgm:spPr/>
      <dgm:t>
        <a:bodyPr/>
        <a:lstStyle/>
        <a:p>
          <a:r>
            <a:rPr lang="en-US" dirty="0" smtClean="0"/>
            <a:t>Shaper</a:t>
          </a:r>
          <a:endParaRPr lang="en-US" dirty="0"/>
        </a:p>
      </dgm:t>
    </dgm:pt>
    <dgm:pt modelId="{4A00C792-7754-1748-B591-72AA1F2848E1}" type="parTrans" cxnId="{606DEA14-C105-9D4B-8344-C609E54B3ED0}">
      <dgm:prSet/>
      <dgm:spPr/>
      <dgm:t>
        <a:bodyPr/>
        <a:lstStyle/>
        <a:p>
          <a:endParaRPr lang="en-US"/>
        </a:p>
      </dgm:t>
    </dgm:pt>
    <dgm:pt modelId="{E946EA7C-DD5A-6C41-B6C9-319EB51AD7C1}" type="sibTrans" cxnId="{606DEA14-C105-9D4B-8344-C609E54B3ED0}">
      <dgm:prSet/>
      <dgm:spPr/>
      <dgm:t>
        <a:bodyPr/>
        <a:lstStyle/>
        <a:p>
          <a:endParaRPr lang="en-US"/>
        </a:p>
      </dgm:t>
    </dgm:pt>
    <dgm:pt modelId="{00D82C1F-3D29-B741-AA59-C65D5EFF525D}">
      <dgm:prSet phldrT="[Text]"/>
      <dgm:spPr/>
      <dgm:t>
        <a:bodyPr/>
        <a:lstStyle/>
        <a:p>
          <a:r>
            <a:rPr lang="en-US" dirty="0" smtClean="0"/>
            <a:t>DHCP</a:t>
          </a:r>
          <a:endParaRPr lang="en-US" dirty="0"/>
        </a:p>
      </dgm:t>
    </dgm:pt>
    <dgm:pt modelId="{A3BB986B-6124-D448-A820-5E4D65007A18}" type="parTrans" cxnId="{F5213867-A396-3C4F-A162-07C3D6AFF9B6}">
      <dgm:prSet/>
      <dgm:spPr/>
      <dgm:t>
        <a:bodyPr/>
        <a:lstStyle/>
        <a:p>
          <a:endParaRPr lang="en-US"/>
        </a:p>
      </dgm:t>
    </dgm:pt>
    <dgm:pt modelId="{05AD5424-5183-8E48-8B6C-2132CCFA0E1D}" type="sibTrans" cxnId="{F5213867-A396-3C4F-A162-07C3D6AFF9B6}">
      <dgm:prSet/>
      <dgm:spPr/>
      <dgm:t>
        <a:bodyPr/>
        <a:lstStyle/>
        <a:p>
          <a:endParaRPr lang="en-US"/>
        </a:p>
      </dgm:t>
    </dgm:pt>
    <dgm:pt modelId="{C1C93BDD-E092-7C42-B85C-6C7A154CE07B}">
      <dgm:prSet phldrT="[Text]"/>
      <dgm:spPr/>
      <dgm:t>
        <a:bodyPr/>
        <a:lstStyle/>
        <a:p>
          <a:r>
            <a:rPr lang="en-US" dirty="0" smtClean="0"/>
            <a:t>AP</a:t>
          </a:r>
          <a:endParaRPr lang="en-US" dirty="0"/>
        </a:p>
      </dgm:t>
    </dgm:pt>
    <dgm:pt modelId="{72B67766-3341-8E49-8A60-43DCCDE45B85}" type="parTrans" cxnId="{F5BF04EF-1B29-4243-924A-B949E060A567}">
      <dgm:prSet/>
      <dgm:spPr/>
      <dgm:t>
        <a:bodyPr/>
        <a:lstStyle/>
        <a:p>
          <a:endParaRPr lang="en-US"/>
        </a:p>
      </dgm:t>
    </dgm:pt>
    <dgm:pt modelId="{8B2CECAB-7B09-FE4B-A926-6014FABFC03C}" type="sibTrans" cxnId="{F5BF04EF-1B29-4243-924A-B949E060A567}">
      <dgm:prSet/>
      <dgm:spPr/>
      <dgm:t>
        <a:bodyPr/>
        <a:lstStyle/>
        <a:p>
          <a:endParaRPr lang="en-US"/>
        </a:p>
      </dgm:t>
    </dgm:pt>
    <dgm:pt modelId="{373B2D16-2C9D-6146-813A-1CE8176CD671}" type="pres">
      <dgm:prSet presAssocID="{6596BDC1-77C4-1646-BE5D-DB92B80DC0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34AEB-D8BB-4F49-B82B-DF2600EA839B}" type="pres">
      <dgm:prSet presAssocID="{47F8232B-3B0D-B54C-B30D-B5A471DFF851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2C3BE-16A1-B74D-9472-0154D14D9BA8}" type="pres">
      <dgm:prSet presAssocID="{523959BB-2465-A44A-B95D-CCC1BEBE15BE}" presName="space" presStyleCnt="0"/>
      <dgm:spPr/>
    </dgm:pt>
    <dgm:pt modelId="{64E80751-76C8-7748-976D-70E34EE76D25}" type="pres">
      <dgm:prSet presAssocID="{59AF84D6-3B72-BC4F-9E8C-21779505197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DCAC4-9A6A-D44A-BE22-4BE907950CCF}" type="pres">
      <dgm:prSet presAssocID="{1E5F471D-65C7-4F48-A92E-86F156CCC7F3}" presName="space" presStyleCnt="0"/>
      <dgm:spPr/>
    </dgm:pt>
    <dgm:pt modelId="{A7195E01-2744-974C-AD67-ADDB229F3874}" type="pres">
      <dgm:prSet presAssocID="{7B9B6019-477D-F944-8AED-BD84AB8A07CE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E6ED4-006B-5748-918B-ADB7658DE6B7}" type="pres">
      <dgm:prSet presAssocID="{E946EA7C-DD5A-6C41-B6C9-319EB51AD7C1}" presName="space" presStyleCnt="0"/>
      <dgm:spPr/>
    </dgm:pt>
    <dgm:pt modelId="{D645EC4C-BC02-884A-B4FB-85B00597D963}" type="pres">
      <dgm:prSet presAssocID="{00D82C1F-3D29-B741-AA59-C65D5EFF525D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A463C-FA25-2F4E-B300-66C9D56DEC74}" type="pres">
      <dgm:prSet presAssocID="{05AD5424-5183-8E48-8B6C-2132CCFA0E1D}" presName="space" presStyleCnt="0"/>
      <dgm:spPr/>
    </dgm:pt>
    <dgm:pt modelId="{D9DC31AB-F785-8F4B-A001-5F9C5443E6EA}" type="pres">
      <dgm:prSet presAssocID="{C1C93BDD-E092-7C42-B85C-6C7A154CE07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FD52D-630A-4A4A-B30E-6E8563090195}" srcId="{6596BDC1-77C4-1646-BE5D-DB92B80DC0A4}" destId="{59AF84D6-3B72-BC4F-9E8C-217795051978}" srcOrd="1" destOrd="0" parTransId="{0FA100C8-58E7-BA4B-BBA5-16814BD5E0C3}" sibTransId="{1E5F471D-65C7-4F48-A92E-86F156CCC7F3}"/>
    <dgm:cxn modelId="{F5BF04EF-1B29-4243-924A-B949E060A567}" srcId="{6596BDC1-77C4-1646-BE5D-DB92B80DC0A4}" destId="{C1C93BDD-E092-7C42-B85C-6C7A154CE07B}" srcOrd="4" destOrd="0" parTransId="{72B67766-3341-8E49-8A60-43DCCDE45B85}" sibTransId="{8B2CECAB-7B09-FE4B-A926-6014FABFC03C}"/>
    <dgm:cxn modelId="{37811588-C786-AF47-8641-7B7FBF3D9C38}" type="presOf" srcId="{59AF84D6-3B72-BC4F-9E8C-217795051978}" destId="{64E80751-76C8-7748-976D-70E34EE76D25}" srcOrd="0" destOrd="0" presId="urn:microsoft.com/office/officeart/2005/8/layout/venn3"/>
    <dgm:cxn modelId="{F5213867-A396-3C4F-A162-07C3D6AFF9B6}" srcId="{6596BDC1-77C4-1646-BE5D-DB92B80DC0A4}" destId="{00D82C1F-3D29-B741-AA59-C65D5EFF525D}" srcOrd="3" destOrd="0" parTransId="{A3BB986B-6124-D448-A820-5E4D65007A18}" sibTransId="{05AD5424-5183-8E48-8B6C-2132CCFA0E1D}"/>
    <dgm:cxn modelId="{7B82A603-AEA2-1444-A9A7-B53F239036FF}" type="presOf" srcId="{C1C93BDD-E092-7C42-B85C-6C7A154CE07B}" destId="{D9DC31AB-F785-8F4B-A001-5F9C5443E6EA}" srcOrd="0" destOrd="0" presId="urn:microsoft.com/office/officeart/2005/8/layout/venn3"/>
    <dgm:cxn modelId="{B67EB02E-855F-FF4D-A971-80499826848B}" type="presOf" srcId="{7B9B6019-477D-F944-8AED-BD84AB8A07CE}" destId="{A7195E01-2744-974C-AD67-ADDB229F3874}" srcOrd="0" destOrd="0" presId="urn:microsoft.com/office/officeart/2005/8/layout/venn3"/>
    <dgm:cxn modelId="{606DEA14-C105-9D4B-8344-C609E54B3ED0}" srcId="{6596BDC1-77C4-1646-BE5D-DB92B80DC0A4}" destId="{7B9B6019-477D-F944-8AED-BD84AB8A07CE}" srcOrd="2" destOrd="0" parTransId="{4A00C792-7754-1748-B591-72AA1F2848E1}" sibTransId="{E946EA7C-DD5A-6C41-B6C9-319EB51AD7C1}"/>
    <dgm:cxn modelId="{A9BECB5E-1015-E649-8A1B-E8409A00BE61}" srcId="{6596BDC1-77C4-1646-BE5D-DB92B80DC0A4}" destId="{47F8232B-3B0D-B54C-B30D-B5A471DFF851}" srcOrd="0" destOrd="0" parTransId="{17938ABA-CBF4-7344-91F9-B67F01DC9017}" sibTransId="{523959BB-2465-A44A-B95D-CCC1BEBE15BE}"/>
    <dgm:cxn modelId="{06AA8917-BF8E-724A-BA42-B1A7B4C96A49}" type="presOf" srcId="{00D82C1F-3D29-B741-AA59-C65D5EFF525D}" destId="{D645EC4C-BC02-884A-B4FB-85B00597D963}" srcOrd="0" destOrd="0" presId="urn:microsoft.com/office/officeart/2005/8/layout/venn3"/>
    <dgm:cxn modelId="{63B12D6F-5031-F04F-A55E-85B1FB1294A9}" type="presOf" srcId="{47F8232B-3B0D-B54C-B30D-B5A471DFF851}" destId="{85034AEB-D8BB-4F49-B82B-DF2600EA839B}" srcOrd="0" destOrd="0" presId="urn:microsoft.com/office/officeart/2005/8/layout/venn3"/>
    <dgm:cxn modelId="{644C39B6-A0E4-BA47-8DFF-12679EE12120}" type="presOf" srcId="{6596BDC1-77C4-1646-BE5D-DB92B80DC0A4}" destId="{373B2D16-2C9D-6146-813A-1CE8176CD671}" srcOrd="0" destOrd="0" presId="urn:microsoft.com/office/officeart/2005/8/layout/venn3"/>
    <dgm:cxn modelId="{B92EBAD1-53BD-224A-9796-8357E63A1EF9}" type="presParOf" srcId="{373B2D16-2C9D-6146-813A-1CE8176CD671}" destId="{85034AEB-D8BB-4F49-B82B-DF2600EA839B}" srcOrd="0" destOrd="0" presId="urn:microsoft.com/office/officeart/2005/8/layout/venn3"/>
    <dgm:cxn modelId="{65EF49F1-4DA7-A94B-BAE6-5DD2BA3729A6}" type="presParOf" srcId="{373B2D16-2C9D-6146-813A-1CE8176CD671}" destId="{9BA2C3BE-16A1-B74D-9472-0154D14D9BA8}" srcOrd="1" destOrd="0" presId="urn:microsoft.com/office/officeart/2005/8/layout/venn3"/>
    <dgm:cxn modelId="{287ED5C7-E004-EC49-9B0B-B3DA7F6D4751}" type="presParOf" srcId="{373B2D16-2C9D-6146-813A-1CE8176CD671}" destId="{64E80751-76C8-7748-976D-70E34EE76D25}" srcOrd="2" destOrd="0" presId="urn:microsoft.com/office/officeart/2005/8/layout/venn3"/>
    <dgm:cxn modelId="{C2BC7AFB-DF4E-DF43-9EF1-6FFA941B76C3}" type="presParOf" srcId="{373B2D16-2C9D-6146-813A-1CE8176CD671}" destId="{E4ADCAC4-9A6A-D44A-BE22-4BE907950CCF}" srcOrd="3" destOrd="0" presId="urn:microsoft.com/office/officeart/2005/8/layout/venn3"/>
    <dgm:cxn modelId="{FCA73CC5-D1F4-A345-8799-9C6666FA8A3B}" type="presParOf" srcId="{373B2D16-2C9D-6146-813A-1CE8176CD671}" destId="{A7195E01-2744-974C-AD67-ADDB229F3874}" srcOrd="4" destOrd="0" presId="urn:microsoft.com/office/officeart/2005/8/layout/venn3"/>
    <dgm:cxn modelId="{EAC88435-03C2-7F44-A59F-BBD6E3A3FB1D}" type="presParOf" srcId="{373B2D16-2C9D-6146-813A-1CE8176CD671}" destId="{1C2E6ED4-006B-5748-918B-ADB7658DE6B7}" srcOrd="5" destOrd="0" presId="urn:microsoft.com/office/officeart/2005/8/layout/venn3"/>
    <dgm:cxn modelId="{65901FD6-B019-FE4B-9932-CA8B75AB1087}" type="presParOf" srcId="{373B2D16-2C9D-6146-813A-1CE8176CD671}" destId="{D645EC4C-BC02-884A-B4FB-85B00597D963}" srcOrd="6" destOrd="0" presId="urn:microsoft.com/office/officeart/2005/8/layout/venn3"/>
    <dgm:cxn modelId="{1E2B9AF1-E973-4B4C-A190-A108034A75D2}" type="presParOf" srcId="{373B2D16-2C9D-6146-813A-1CE8176CD671}" destId="{FD7A463C-FA25-2F4E-B300-66C9D56DEC74}" srcOrd="7" destOrd="0" presId="urn:microsoft.com/office/officeart/2005/8/layout/venn3"/>
    <dgm:cxn modelId="{BA42115D-98B5-AD48-9FF2-78684F3E5C48}" type="presParOf" srcId="{373B2D16-2C9D-6146-813A-1CE8176CD671}" destId="{D9DC31AB-F785-8F4B-A001-5F9C5443E6EA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6BDC1-77C4-1646-BE5D-DB92B80DC0A4}" type="doc">
      <dgm:prSet loTypeId="urn:microsoft.com/office/officeart/2005/8/layout/ven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F8232B-3B0D-B54C-B30D-B5A471DFF851}">
      <dgm:prSet phldrT="[Text]"/>
      <dgm:spPr/>
      <dgm:t>
        <a:bodyPr/>
        <a:lstStyle/>
        <a:p>
          <a:r>
            <a:rPr lang="en-US" dirty="0" smtClean="0"/>
            <a:t>KVM</a:t>
          </a:r>
          <a:endParaRPr lang="en-US" dirty="0"/>
        </a:p>
      </dgm:t>
    </dgm:pt>
    <dgm:pt modelId="{17938ABA-CBF4-7344-91F9-B67F01DC9017}" type="parTrans" cxnId="{A9BECB5E-1015-E649-8A1B-E8409A00BE61}">
      <dgm:prSet/>
      <dgm:spPr/>
      <dgm:t>
        <a:bodyPr/>
        <a:lstStyle/>
        <a:p>
          <a:endParaRPr lang="en-US"/>
        </a:p>
      </dgm:t>
    </dgm:pt>
    <dgm:pt modelId="{523959BB-2465-A44A-B95D-CCC1BEBE15BE}" type="sibTrans" cxnId="{A9BECB5E-1015-E649-8A1B-E8409A00BE61}">
      <dgm:prSet/>
      <dgm:spPr/>
      <dgm:t>
        <a:bodyPr/>
        <a:lstStyle/>
        <a:p>
          <a:endParaRPr lang="en-US"/>
        </a:p>
      </dgm:t>
    </dgm:pt>
    <dgm:pt modelId="{59AF84D6-3B72-BC4F-9E8C-217795051978}">
      <dgm:prSet phldrT="[Text]"/>
      <dgm:spPr/>
      <dgm:t>
        <a:bodyPr/>
        <a:lstStyle/>
        <a:p>
          <a:r>
            <a:rPr lang="en-US" dirty="0" err="1" smtClean="0"/>
            <a:t>VirtualBox</a:t>
          </a:r>
          <a:endParaRPr lang="en-US" dirty="0"/>
        </a:p>
      </dgm:t>
    </dgm:pt>
    <dgm:pt modelId="{0FA100C8-58E7-BA4B-BBA5-16814BD5E0C3}" type="parTrans" cxnId="{D7EFD52D-630A-4A4A-B30E-6E8563090195}">
      <dgm:prSet/>
      <dgm:spPr/>
      <dgm:t>
        <a:bodyPr/>
        <a:lstStyle/>
        <a:p>
          <a:endParaRPr lang="en-US"/>
        </a:p>
      </dgm:t>
    </dgm:pt>
    <dgm:pt modelId="{1E5F471D-65C7-4F48-A92E-86F156CCC7F3}" type="sibTrans" cxnId="{D7EFD52D-630A-4A4A-B30E-6E8563090195}">
      <dgm:prSet/>
      <dgm:spPr/>
      <dgm:t>
        <a:bodyPr/>
        <a:lstStyle/>
        <a:p>
          <a:endParaRPr lang="en-US"/>
        </a:p>
      </dgm:t>
    </dgm:pt>
    <dgm:pt modelId="{7B9B6019-477D-F944-8AED-BD84AB8A07CE}">
      <dgm:prSet phldrT="[Text]"/>
      <dgm:spPr/>
      <dgm:t>
        <a:bodyPr/>
        <a:lstStyle/>
        <a:p>
          <a:r>
            <a:rPr lang="en-US" dirty="0" smtClean="0"/>
            <a:t>XEN</a:t>
          </a:r>
          <a:endParaRPr lang="en-US" dirty="0"/>
        </a:p>
      </dgm:t>
    </dgm:pt>
    <dgm:pt modelId="{4A00C792-7754-1748-B591-72AA1F2848E1}" type="parTrans" cxnId="{606DEA14-C105-9D4B-8344-C609E54B3ED0}">
      <dgm:prSet/>
      <dgm:spPr/>
      <dgm:t>
        <a:bodyPr/>
        <a:lstStyle/>
        <a:p>
          <a:endParaRPr lang="en-US"/>
        </a:p>
      </dgm:t>
    </dgm:pt>
    <dgm:pt modelId="{E946EA7C-DD5A-6C41-B6C9-319EB51AD7C1}" type="sibTrans" cxnId="{606DEA14-C105-9D4B-8344-C609E54B3ED0}">
      <dgm:prSet/>
      <dgm:spPr/>
      <dgm:t>
        <a:bodyPr/>
        <a:lstStyle/>
        <a:p>
          <a:endParaRPr lang="en-US"/>
        </a:p>
      </dgm:t>
    </dgm:pt>
    <dgm:pt modelId="{00D82C1F-3D29-B741-AA59-C65D5EFF525D}">
      <dgm:prSet phldrT="[Text]"/>
      <dgm:spPr/>
      <dgm:t>
        <a:bodyPr/>
        <a:lstStyle/>
        <a:p>
          <a:r>
            <a:rPr lang="en-US" dirty="0" err="1" smtClean="0"/>
            <a:t>VMWare</a:t>
          </a:r>
          <a:endParaRPr lang="en-US" dirty="0"/>
        </a:p>
      </dgm:t>
    </dgm:pt>
    <dgm:pt modelId="{A3BB986B-6124-D448-A820-5E4D65007A18}" type="parTrans" cxnId="{F5213867-A396-3C4F-A162-07C3D6AFF9B6}">
      <dgm:prSet/>
      <dgm:spPr/>
      <dgm:t>
        <a:bodyPr/>
        <a:lstStyle/>
        <a:p>
          <a:endParaRPr lang="en-US"/>
        </a:p>
      </dgm:t>
    </dgm:pt>
    <dgm:pt modelId="{05AD5424-5183-8E48-8B6C-2132CCFA0E1D}" type="sibTrans" cxnId="{F5213867-A396-3C4F-A162-07C3D6AFF9B6}">
      <dgm:prSet/>
      <dgm:spPr/>
      <dgm:t>
        <a:bodyPr/>
        <a:lstStyle/>
        <a:p>
          <a:endParaRPr lang="en-US"/>
        </a:p>
      </dgm:t>
    </dgm:pt>
    <dgm:pt modelId="{373B2D16-2C9D-6146-813A-1CE8176CD671}" type="pres">
      <dgm:prSet presAssocID="{6596BDC1-77C4-1646-BE5D-DB92B80DC0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34AEB-D8BB-4F49-B82B-DF2600EA839B}" type="pres">
      <dgm:prSet presAssocID="{47F8232B-3B0D-B54C-B30D-B5A471DFF8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2C3BE-16A1-B74D-9472-0154D14D9BA8}" type="pres">
      <dgm:prSet presAssocID="{523959BB-2465-A44A-B95D-CCC1BEBE15BE}" presName="space" presStyleCnt="0"/>
      <dgm:spPr/>
    </dgm:pt>
    <dgm:pt modelId="{64E80751-76C8-7748-976D-70E34EE76D25}" type="pres">
      <dgm:prSet presAssocID="{59AF84D6-3B72-BC4F-9E8C-21779505197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DCAC4-9A6A-D44A-BE22-4BE907950CCF}" type="pres">
      <dgm:prSet presAssocID="{1E5F471D-65C7-4F48-A92E-86F156CCC7F3}" presName="space" presStyleCnt="0"/>
      <dgm:spPr/>
    </dgm:pt>
    <dgm:pt modelId="{A7195E01-2744-974C-AD67-ADDB229F3874}" type="pres">
      <dgm:prSet presAssocID="{7B9B6019-477D-F944-8AED-BD84AB8A07CE}" presName="Name5" presStyleLbl="vennNode1" presStyleIdx="2" presStyleCnt="4" custLinFactNeighborY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E6ED4-006B-5748-918B-ADB7658DE6B7}" type="pres">
      <dgm:prSet presAssocID="{E946EA7C-DD5A-6C41-B6C9-319EB51AD7C1}" presName="space" presStyleCnt="0"/>
      <dgm:spPr/>
    </dgm:pt>
    <dgm:pt modelId="{D645EC4C-BC02-884A-B4FB-85B00597D963}" type="pres">
      <dgm:prSet presAssocID="{00D82C1F-3D29-B741-AA59-C65D5EFF525D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B91BD-EC02-384F-BB55-07D6BAAFE17E}" type="presOf" srcId="{00D82C1F-3D29-B741-AA59-C65D5EFF525D}" destId="{D645EC4C-BC02-884A-B4FB-85B00597D963}" srcOrd="0" destOrd="0" presId="urn:microsoft.com/office/officeart/2005/8/layout/venn3"/>
    <dgm:cxn modelId="{D7EFD52D-630A-4A4A-B30E-6E8563090195}" srcId="{6596BDC1-77C4-1646-BE5D-DB92B80DC0A4}" destId="{59AF84D6-3B72-BC4F-9E8C-217795051978}" srcOrd="1" destOrd="0" parTransId="{0FA100C8-58E7-BA4B-BBA5-16814BD5E0C3}" sibTransId="{1E5F471D-65C7-4F48-A92E-86F156CCC7F3}"/>
    <dgm:cxn modelId="{B83C8BBE-05F2-954D-B8A8-8A04B55B3EAD}" type="presOf" srcId="{47F8232B-3B0D-B54C-B30D-B5A471DFF851}" destId="{85034AEB-D8BB-4F49-B82B-DF2600EA839B}" srcOrd="0" destOrd="0" presId="urn:microsoft.com/office/officeart/2005/8/layout/venn3"/>
    <dgm:cxn modelId="{E11AA576-0F0E-3144-8CAD-E18362E44A22}" type="presOf" srcId="{59AF84D6-3B72-BC4F-9E8C-217795051978}" destId="{64E80751-76C8-7748-976D-70E34EE76D25}" srcOrd="0" destOrd="0" presId="urn:microsoft.com/office/officeart/2005/8/layout/venn3"/>
    <dgm:cxn modelId="{F5213867-A396-3C4F-A162-07C3D6AFF9B6}" srcId="{6596BDC1-77C4-1646-BE5D-DB92B80DC0A4}" destId="{00D82C1F-3D29-B741-AA59-C65D5EFF525D}" srcOrd="3" destOrd="0" parTransId="{A3BB986B-6124-D448-A820-5E4D65007A18}" sibTransId="{05AD5424-5183-8E48-8B6C-2132CCFA0E1D}"/>
    <dgm:cxn modelId="{606DEA14-C105-9D4B-8344-C609E54B3ED0}" srcId="{6596BDC1-77C4-1646-BE5D-DB92B80DC0A4}" destId="{7B9B6019-477D-F944-8AED-BD84AB8A07CE}" srcOrd="2" destOrd="0" parTransId="{4A00C792-7754-1748-B591-72AA1F2848E1}" sibTransId="{E946EA7C-DD5A-6C41-B6C9-319EB51AD7C1}"/>
    <dgm:cxn modelId="{3A4B054F-CDAF-C943-9A44-11D176EBEF74}" type="presOf" srcId="{6596BDC1-77C4-1646-BE5D-DB92B80DC0A4}" destId="{373B2D16-2C9D-6146-813A-1CE8176CD671}" srcOrd="0" destOrd="0" presId="urn:microsoft.com/office/officeart/2005/8/layout/venn3"/>
    <dgm:cxn modelId="{A9BECB5E-1015-E649-8A1B-E8409A00BE61}" srcId="{6596BDC1-77C4-1646-BE5D-DB92B80DC0A4}" destId="{47F8232B-3B0D-B54C-B30D-B5A471DFF851}" srcOrd="0" destOrd="0" parTransId="{17938ABA-CBF4-7344-91F9-B67F01DC9017}" sibTransId="{523959BB-2465-A44A-B95D-CCC1BEBE15BE}"/>
    <dgm:cxn modelId="{DFF24625-723E-1E4A-BD94-42DFC915F3B4}" type="presOf" srcId="{7B9B6019-477D-F944-8AED-BD84AB8A07CE}" destId="{A7195E01-2744-974C-AD67-ADDB229F3874}" srcOrd="0" destOrd="0" presId="urn:microsoft.com/office/officeart/2005/8/layout/venn3"/>
    <dgm:cxn modelId="{C2537B25-65E8-3245-8552-C4ACB6248A24}" type="presParOf" srcId="{373B2D16-2C9D-6146-813A-1CE8176CD671}" destId="{85034AEB-D8BB-4F49-B82B-DF2600EA839B}" srcOrd="0" destOrd="0" presId="urn:microsoft.com/office/officeart/2005/8/layout/venn3"/>
    <dgm:cxn modelId="{491D1DD5-8118-7E4D-BC47-AC17A89AF555}" type="presParOf" srcId="{373B2D16-2C9D-6146-813A-1CE8176CD671}" destId="{9BA2C3BE-16A1-B74D-9472-0154D14D9BA8}" srcOrd="1" destOrd="0" presId="urn:microsoft.com/office/officeart/2005/8/layout/venn3"/>
    <dgm:cxn modelId="{44AAD836-F30B-664D-9FF5-43699609D0F1}" type="presParOf" srcId="{373B2D16-2C9D-6146-813A-1CE8176CD671}" destId="{64E80751-76C8-7748-976D-70E34EE76D25}" srcOrd="2" destOrd="0" presId="urn:microsoft.com/office/officeart/2005/8/layout/venn3"/>
    <dgm:cxn modelId="{FEDDDA36-2BDD-D94B-9D2B-AC50AFEDDA13}" type="presParOf" srcId="{373B2D16-2C9D-6146-813A-1CE8176CD671}" destId="{E4ADCAC4-9A6A-D44A-BE22-4BE907950CCF}" srcOrd="3" destOrd="0" presId="urn:microsoft.com/office/officeart/2005/8/layout/venn3"/>
    <dgm:cxn modelId="{BAC4088D-1FF7-864C-8755-79E16B5EE02E}" type="presParOf" srcId="{373B2D16-2C9D-6146-813A-1CE8176CD671}" destId="{A7195E01-2744-974C-AD67-ADDB229F3874}" srcOrd="4" destOrd="0" presId="urn:microsoft.com/office/officeart/2005/8/layout/venn3"/>
    <dgm:cxn modelId="{92DD487A-06DA-0B42-BD7D-C89100876BAE}" type="presParOf" srcId="{373B2D16-2C9D-6146-813A-1CE8176CD671}" destId="{1C2E6ED4-006B-5748-918B-ADB7658DE6B7}" srcOrd="5" destOrd="0" presId="urn:microsoft.com/office/officeart/2005/8/layout/venn3"/>
    <dgm:cxn modelId="{958578E1-65F0-4142-B9A8-5D6AAB25014B}" type="presParOf" srcId="{373B2D16-2C9D-6146-813A-1CE8176CD671}" destId="{D645EC4C-BC02-884A-B4FB-85B00597D96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1AB5DD-A3BF-B049-BBFA-DAE95F0587B8}" type="doc">
      <dgm:prSet loTypeId="urn:microsoft.com/office/officeart/2005/8/layout/chevron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00F9D-B0C5-3443-BA25-67DA67B87DD5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Jul/17</a:t>
          </a:r>
          <a:endParaRPr lang="en-US" dirty="0"/>
        </a:p>
      </dgm:t>
    </dgm:pt>
    <dgm:pt modelId="{8D1E5CC8-02BE-7541-8015-D5A497F6FBC4}" type="parTrans" cxnId="{0EECB9F5-093B-E844-90FE-E71A2A5FB5AA}">
      <dgm:prSet/>
      <dgm:spPr/>
      <dgm:t>
        <a:bodyPr/>
        <a:lstStyle/>
        <a:p>
          <a:endParaRPr lang="en-US"/>
        </a:p>
      </dgm:t>
    </dgm:pt>
    <dgm:pt modelId="{89F3F5E1-89DB-B542-A3C2-8E3D52B4C492}" type="sibTrans" cxnId="{0EECB9F5-093B-E844-90FE-E71A2A5FB5AA}">
      <dgm:prSet/>
      <dgm:spPr/>
      <dgm:t>
        <a:bodyPr/>
        <a:lstStyle/>
        <a:p>
          <a:endParaRPr lang="en-US"/>
        </a:p>
      </dgm:t>
    </dgm:pt>
    <dgm:pt modelId="{ADAB6BA4-4D6F-5B44-A77F-22E497502453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VNF Server</a:t>
          </a:r>
          <a:endParaRPr lang="en-US" dirty="0"/>
        </a:p>
      </dgm:t>
    </dgm:pt>
    <dgm:pt modelId="{AB8C2DC5-06D1-BE4F-A2EE-43B655985088}" type="parTrans" cxnId="{10AAEC6A-3114-BE4F-B406-EB8FB95D9F63}">
      <dgm:prSet/>
      <dgm:spPr/>
      <dgm:t>
        <a:bodyPr/>
        <a:lstStyle/>
        <a:p>
          <a:endParaRPr lang="en-US"/>
        </a:p>
      </dgm:t>
    </dgm:pt>
    <dgm:pt modelId="{08F09758-A0A4-334D-9655-D8E00F0C07E0}" type="sibTrans" cxnId="{10AAEC6A-3114-BE4F-B406-EB8FB95D9F63}">
      <dgm:prSet/>
      <dgm:spPr/>
      <dgm:t>
        <a:bodyPr/>
        <a:lstStyle/>
        <a:p>
          <a:endParaRPr lang="en-US"/>
        </a:p>
      </dgm:t>
    </dgm:pt>
    <dgm:pt modelId="{585CECAE-1422-A542-BC04-C6E50A1FBD02}">
      <dgm:prSet phldrT="[Text]"/>
      <dgm:spPr>
        <a:solidFill>
          <a:srgbClr val="70AD47"/>
        </a:solidFill>
        <a:ln>
          <a:solidFill>
            <a:srgbClr val="70AD47"/>
          </a:solidFill>
        </a:ln>
      </dgm:spPr>
      <dgm:t>
        <a:bodyPr/>
        <a:lstStyle/>
        <a:p>
          <a:r>
            <a:rPr lang="en-US" dirty="0" smtClean="0"/>
            <a:t>Ago/17</a:t>
          </a:r>
          <a:endParaRPr lang="en-US" dirty="0"/>
        </a:p>
      </dgm:t>
    </dgm:pt>
    <dgm:pt modelId="{0E09CC9A-2CC7-5F4A-B0AE-8C90B6386A66}" type="parTrans" cxnId="{1BFF148F-2250-AA45-BE99-F4BEB37EAE6E}">
      <dgm:prSet/>
      <dgm:spPr/>
      <dgm:t>
        <a:bodyPr/>
        <a:lstStyle/>
        <a:p>
          <a:endParaRPr lang="en-US"/>
        </a:p>
      </dgm:t>
    </dgm:pt>
    <dgm:pt modelId="{D9EB79F1-37C6-AD42-9AAB-396ED9C06F71}" type="sibTrans" cxnId="{1BFF148F-2250-AA45-BE99-F4BEB37EAE6E}">
      <dgm:prSet/>
      <dgm:spPr/>
      <dgm:t>
        <a:bodyPr/>
        <a:lstStyle/>
        <a:p>
          <a:endParaRPr lang="en-US"/>
        </a:p>
      </dgm:t>
    </dgm:pt>
    <dgm:pt modelId="{0882CF3B-A1D3-3D4C-8D2E-306E643EE95E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VNF Manager</a:t>
          </a:r>
          <a:endParaRPr lang="en-US" dirty="0"/>
        </a:p>
      </dgm:t>
    </dgm:pt>
    <dgm:pt modelId="{9890369E-A148-5547-93B2-503A4F0617D1}" type="parTrans" cxnId="{E399F9E4-9EC9-BF4F-B77A-0D4C08B0407E}">
      <dgm:prSet/>
      <dgm:spPr/>
      <dgm:t>
        <a:bodyPr/>
        <a:lstStyle/>
        <a:p>
          <a:endParaRPr lang="en-US"/>
        </a:p>
      </dgm:t>
    </dgm:pt>
    <dgm:pt modelId="{7585066A-5CD1-274D-994D-504F2E25DB97}" type="sibTrans" cxnId="{E399F9E4-9EC9-BF4F-B77A-0D4C08B0407E}">
      <dgm:prSet/>
      <dgm:spPr/>
      <dgm:t>
        <a:bodyPr/>
        <a:lstStyle/>
        <a:p>
          <a:endParaRPr lang="en-US"/>
        </a:p>
      </dgm:t>
    </dgm:pt>
    <dgm:pt modelId="{930E7EA1-43CA-6441-9FCE-2697CBCE1402}">
      <dgm:prSet phldrT="[Text]"/>
      <dgm:spPr>
        <a:solidFill>
          <a:schemeClr val="accent4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Out/17</a:t>
          </a:r>
          <a:endParaRPr lang="en-US" dirty="0"/>
        </a:p>
      </dgm:t>
    </dgm:pt>
    <dgm:pt modelId="{80F6188E-3200-7A47-9E0C-F73BCBE4AAE9}" type="parTrans" cxnId="{92D4FA70-5610-CF41-BFBF-56C6B6ECA19B}">
      <dgm:prSet/>
      <dgm:spPr/>
      <dgm:t>
        <a:bodyPr/>
        <a:lstStyle/>
        <a:p>
          <a:endParaRPr lang="en-US"/>
        </a:p>
      </dgm:t>
    </dgm:pt>
    <dgm:pt modelId="{C06E9CF4-0A5E-1042-8D49-88A1F1BCE608}" type="sibTrans" cxnId="{92D4FA70-5610-CF41-BFBF-56C6B6ECA19B}">
      <dgm:prSet/>
      <dgm:spPr/>
      <dgm:t>
        <a:bodyPr/>
        <a:lstStyle/>
        <a:p>
          <a:endParaRPr lang="en-US"/>
        </a:p>
      </dgm:t>
    </dgm:pt>
    <dgm:pt modelId="{05406BE4-D095-454C-9D52-9B1FB2E584C5}">
      <dgm:prSet phldrT="[Text]"/>
      <dgm:spPr/>
      <dgm:t>
        <a:bodyPr/>
        <a:lstStyle/>
        <a:p>
          <a:r>
            <a:rPr lang="en-US" dirty="0" smtClean="0"/>
            <a:t>FUTEBOL Open Call</a:t>
          </a:r>
          <a:endParaRPr lang="en-US" dirty="0"/>
        </a:p>
      </dgm:t>
    </dgm:pt>
    <dgm:pt modelId="{F78DC3FA-A535-B04A-89FA-977F2B6269D4}" type="parTrans" cxnId="{BF665ADB-B221-C04F-B25B-577EE5F58F17}">
      <dgm:prSet/>
      <dgm:spPr/>
      <dgm:t>
        <a:bodyPr/>
        <a:lstStyle/>
        <a:p>
          <a:endParaRPr lang="en-US"/>
        </a:p>
      </dgm:t>
    </dgm:pt>
    <dgm:pt modelId="{29124EBC-24EA-C74E-9E17-319064550A45}" type="sibTrans" cxnId="{BF665ADB-B221-C04F-B25B-577EE5F58F17}">
      <dgm:prSet/>
      <dgm:spPr/>
      <dgm:t>
        <a:bodyPr/>
        <a:lstStyle/>
        <a:p>
          <a:endParaRPr lang="en-US"/>
        </a:p>
      </dgm:t>
    </dgm:pt>
    <dgm:pt modelId="{85C5800B-ED32-4343-88AE-3628EAAEDDE4}">
      <dgm:prSet phldrT="[Text]"/>
      <dgm:spPr/>
      <dgm:t>
        <a:bodyPr/>
        <a:lstStyle/>
        <a:p>
          <a:r>
            <a:rPr lang="en-US" dirty="0" smtClean="0"/>
            <a:t>Nov/17</a:t>
          </a:r>
          <a:endParaRPr lang="en-US" dirty="0"/>
        </a:p>
      </dgm:t>
    </dgm:pt>
    <dgm:pt modelId="{98BAF3F0-C710-DB43-B656-7A9D9B60A2DA}" type="parTrans" cxnId="{013C6C4F-D159-084D-8096-DDF8D4F62C55}">
      <dgm:prSet/>
      <dgm:spPr/>
      <dgm:t>
        <a:bodyPr/>
        <a:lstStyle/>
        <a:p>
          <a:endParaRPr lang="en-US"/>
        </a:p>
      </dgm:t>
    </dgm:pt>
    <dgm:pt modelId="{28EF507A-A0AF-5B49-9C9B-060C70C33B0A}" type="sibTrans" cxnId="{013C6C4F-D159-084D-8096-DDF8D4F62C55}">
      <dgm:prSet/>
      <dgm:spPr/>
      <dgm:t>
        <a:bodyPr/>
        <a:lstStyle/>
        <a:p>
          <a:endParaRPr lang="en-US"/>
        </a:p>
      </dgm:t>
    </dgm:pt>
    <dgm:pt modelId="{06EF8BAB-BFAE-6844-8C07-803655899BAA}">
      <dgm:prSet phldrT="[Text]"/>
      <dgm:spPr/>
      <dgm:t>
        <a:bodyPr/>
        <a:lstStyle/>
        <a:p>
          <a:r>
            <a:rPr lang="en-US" dirty="0" err="1" smtClean="0"/>
            <a:t>Suporte</a:t>
          </a:r>
          <a:r>
            <a:rPr lang="en-US" dirty="0" smtClean="0"/>
            <a:t> </a:t>
          </a:r>
          <a:r>
            <a:rPr lang="en-US" dirty="0" err="1" smtClean="0"/>
            <a:t>às</a:t>
          </a:r>
          <a:r>
            <a:rPr lang="en-US" dirty="0" smtClean="0"/>
            <a:t> </a:t>
          </a:r>
          <a:r>
            <a:rPr lang="en-US" dirty="0" err="1" smtClean="0"/>
            <a:t>ilhas</a:t>
          </a:r>
          <a:r>
            <a:rPr lang="en-US" dirty="0" smtClean="0"/>
            <a:t> FIBRE</a:t>
          </a:r>
          <a:endParaRPr lang="en-US" dirty="0"/>
        </a:p>
      </dgm:t>
    </dgm:pt>
    <dgm:pt modelId="{87AA3F11-C35F-EB4C-BEB2-63154373525A}" type="parTrans" cxnId="{28361083-9820-D248-A0AA-0BA182EDF510}">
      <dgm:prSet/>
      <dgm:spPr/>
      <dgm:t>
        <a:bodyPr/>
        <a:lstStyle/>
        <a:p>
          <a:endParaRPr lang="en-US"/>
        </a:p>
      </dgm:t>
    </dgm:pt>
    <dgm:pt modelId="{6189E921-B402-584E-81A5-8124111AE3E2}" type="sibTrans" cxnId="{28361083-9820-D248-A0AA-0BA182EDF510}">
      <dgm:prSet/>
      <dgm:spPr/>
      <dgm:t>
        <a:bodyPr/>
        <a:lstStyle/>
        <a:p>
          <a:endParaRPr lang="en-US"/>
        </a:p>
      </dgm:t>
    </dgm:pt>
    <dgm:pt modelId="{D2664DBA-EAD5-A44A-824A-F0E71A60E364}">
      <dgm:prSet phldrT="[Text]"/>
      <dgm:spPr/>
      <dgm:t>
        <a:bodyPr/>
        <a:lstStyle/>
        <a:p>
          <a:r>
            <a:rPr lang="en-US" dirty="0" err="1" smtClean="0"/>
            <a:t>Dez</a:t>
          </a:r>
          <a:r>
            <a:rPr lang="en-US" dirty="0" smtClean="0"/>
            <a:t>/17</a:t>
          </a:r>
          <a:endParaRPr lang="en-US" dirty="0"/>
        </a:p>
      </dgm:t>
    </dgm:pt>
    <dgm:pt modelId="{2AD3C09D-9B7B-BD4B-A20A-8212B00050BC}" type="parTrans" cxnId="{D506767E-5A29-A64D-841C-81049DB4A5B2}">
      <dgm:prSet/>
      <dgm:spPr/>
      <dgm:t>
        <a:bodyPr/>
        <a:lstStyle/>
        <a:p>
          <a:endParaRPr lang="en-US"/>
        </a:p>
      </dgm:t>
    </dgm:pt>
    <dgm:pt modelId="{962411D5-14AA-C340-960C-B51D1F58B964}" type="sibTrans" cxnId="{D506767E-5A29-A64D-841C-81049DB4A5B2}">
      <dgm:prSet/>
      <dgm:spPr/>
      <dgm:t>
        <a:bodyPr/>
        <a:lstStyle/>
        <a:p>
          <a:endParaRPr lang="en-US"/>
        </a:p>
      </dgm:t>
    </dgm:pt>
    <dgm:pt modelId="{066AE31C-F788-F345-B64A-7939F4B602E8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VNF Repository</a:t>
          </a:r>
          <a:endParaRPr lang="en-US" dirty="0"/>
        </a:p>
      </dgm:t>
    </dgm:pt>
    <dgm:pt modelId="{9FF29329-79FA-1643-B413-0D52EE88F0E6}" type="parTrans" cxnId="{85A4BB44-1849-074C-97B8-EF96ACBB6D75}">
      <dgm:prSet/>
      <dgm:spPr/>
      <dgm:t>
        <a:bodyPr/>
        <a:lstStyle/>
        <a:p>
          <a:endParaRPr lang="en-US"/>
        </a:p>
      </dgm:t>
    </dgm:pt>
    <dgm:pt modelId="{880EEFE8-7207-CA4C-A7D1-C02205859DB0}" type="sibTrans" cxnId="{85A4BB44-1849-074C-97B8-EF96ACBB6D75}">
      <dgm:prSet/>
      <dgm:spPr/>
      <dgm:t>
        <a:bodyPr/>
        <a:lstStyle/>
        <a:p>
          <a:endParaRPr lang="en-US"/>
        </a:p>
      </dgm:t>
    </dgm:pt>
    <dgm:pt modelId="{6A3B5F2E-6701-FE42-ADE1-682D1D3E735D}">
      <dgm:prSet phldrT="[Text]"/>
      <dgm:spPr/>
      <dgm:t>
        <a:bodyPr/>
        <a:lstStyle/>
        <a:p>
          <a:r>
            <a:rPr lang="en-US" dirty="0" err="1" smtClean="0"/>
            <a:t>Plataforma</a:t>
          </a:r>
          <a:r>
            <a:rPr lang="en-US" dirty="0" smtClean="0"/>
            <a:t> </a:t>
          </a:r>
          <a:r>
            <a:rPr lang="en-US" dirty="0" err="1" smtClean="0"/>
            <a:t>integrada</a:t>
          </a:r>
          <a:r>
            <a:rPr lang="en-US" dirty="0" smtClean="0"/>
            <a:t> (Server + Manager + Repository)</a:t>
          </a:r>
          <a:endParaRPr lang="en-US" dirty="0"/>
        </a:p>
      </dgm:t>
    </dgm:pt>
    <dgm:pt modelId="{841AA25D-72B3-C443-8FB5-D8C6EA47FC7C}" type="parTrans" cxnId="{C7FA1469-7D4B-3240-AF51-74192319958E}">
      <dgm:prSet/>
      <dgm:spPr/>
      <dgm:t>
        <a:bodyPr/>
        <a:lstStyle/>
        <a:p>
          <a:endParaRPr lang="en-US"/>
        </a:p>
      </dgm:t>
    </dgm:pt>
    <dgm:pt modelId="{01465563-8FB2-B344-82AB-7388546DA3B7}" type="sibTrans" cxnId="{C7FA1469-7D4B-3240-AF51-74192319958E}">
      <dgm:prSet/>
      <dgm:spPr/>
      <dgm:t>
        <a:bodyPr/>
        <a:lstStyle/>
        <a:p>
          <a:endParaRPr lang="en-US"/>
        </a:p>
      </dgm:t>
    </dgm:pt>
    <dgm:pt modelId="{B34A1148-AB23-144F-8190-CF93D7A7566F}">
      <dgm:prSet phldrT="[Text]"/>
      <dgm:spPr/>
      <dgm:t>
        <a:bodyPr/>
        <a:lstStyle/>
        <a:p>
          <a:r>
            <a:rPr lang="en-US" dirty="0" err="1" smtClean="0"/>
            <a:t>Dez</a:t>
          </a:r>
          <a:r>
            <a:rPr lang="en-US" dirty="0" smtClean="0"/>
            <a:t>/17</a:t>
          </a:r>
          <a:endParaRPr lang="en-US" dirty="0"/>
        </a:p>
      </dgm:t>
    </dgm:pt>
    <dgm:pt modelId="{2868DEAA-8DE0-384C-BB7E-D94E8665A181}" type="parTrans" cxnId="{6E76C21A-9F7A-C749-A926-05B9678E9F8E}">
      <dgm:prSet/>
      <dgm:spPr/>
      <dgm:t>
        <a:bodyPr/>
        <a:lstStyle/>
        <a:p>
          <a:endParaRPr lang="en-US"/>
        </a:p>
      </dgm:t>
    </dgm:pt>
    <dgm:pt modelId="{A66C1362-9A1E-B946-8371-F961C81D399A}" type="sibTrans" cxnId="{6E76C21A-9F7A-C749-A926-05B9678E9F8E}">
      <dgm:prSet/>
      <dgm:spPr/>
      <dgm:t>
        <a:bodyPr/>
        <a:lstStyle/>
        <a:p>
          <a:endParaRPr lang="en-US"/>
        </a:p>
      </dgm:t>
    </dgm:pt>
    <dgm:pt modelId="{36A15AF7-B7B8-144C-9652-26138B9AC578}">
      <dgm:prSet phldrT="[Text]"/>
      <dgm:spPr/>
      <dgm:t>
        <a:bodyPr/>
        <a:lstStyle/>
        <a:p>
          <a:r>
            <a:rPr lang="en-US" dirty="0" smtClean="0"/>
            <a:t>Marketplace</a:t>
          </a:r>
          <a:endParaRPr lang="en-US" dirty="0"/>
        </a:p>
      </dgm:t>
    </dgm:pt>
    <dgm:pt modelId="{D6801468-84BA-0A41-8848-E71078B15D3F}" type="parTrans" cxnId="{16C75A3F-4768-BC40-A37B-90D750327E6E}">
      <dgm:prSet/>
      <dgm:spPr/>
      <dgm:t>
        <a:bodyPr/>
        <a:lstStyle/>
        <a:p>
          <a:endParaRPr lang="en-US"/>
        </a:p>
      </dgm:t>
    </dgm:pt>
    <dgm:pt modelId="{AB2A5783-59F7-AD4D-9191-CB94B691C166}" type="sibTrans" cxnId="{16C75A3F-4768-BC40-A37B-90D750327E6E}">
      <dgm:prSet/>
      <dgm:spPr/>
      <dgm:t>
        <a:bodyPr/>
        <a:lstStyle/>
        <a:p>
          <a:endParaRPr lang="en-US"/>
        </a:p>
      </dgm:t>
    </dgm:pt>
    <dgm:pt modelId="{B5BEC1B2-255C-4548-88CE-CC3667EEAA28}">
      <dgm:prSet phldrT="[Text]"/>
      <dgm:spPr/>
      <dgm:t>
        <a:bodyPr/>
        <a:lstStyle/>
        <a:p>
          <a:r>
            <a:rPr lang="en-US" dirty="0" err="1" smtClean="0"/>
            <a:t>Fev</a:t>
          </a:r>
          <a:r>
            <a:rPr lang="en-US" dirty="0" smtClean="0"/>
            <a:t>/18</a:t>
          </a:r>
          <a:endParaRPr lang="en-US" dirty="0"/>
        </a:p>
      </dgm:t>
    </dgm:pt>
    <dgm:pt modelId="{9D66C248-4B19-914A-A2C0-CDE39381706F}" type="parTrans" cxnId="{F9EC86AD-39C5-8347-A9AA-38E7E0E9FCFB}">
      <dgm:prSet/>
      <dgm:spPr/>
      <dgm:t>
        <a:bodyPr/>
        <a:lstStyle/>
        <a:p>
          <a:endParaRPr lang="en-US"/>
        </a:p>
      </dgm:t>
    </dgm:pt>
    <dgm:pt modelId="{32F4AF13-FBF7-4A4B-839C-5DC8E1A0315D}" type="sibTrans" cxnId="{F9EC86AD-39C5-8347-A9AA-38E7E0E9FCFB}">
      <dgm:prSet/>
      <dgm:spPr/>
      <dgm:t>
        <a:bodyPr/>
        <a:lstStyle/>
        <a:p>
          <a:endParaRPr lang="en-US"/>
        </a:p>
      </dgm:t>
    </dgm:pt>
    <dgm:pt modelId="{29334D79-F23C-C149-A3C3-A23175B28FB1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Set/17</a:t>
          </a:r>
          <a:endParaRPr lang="en-US" dirty="0"/>
        </a:p>
      </dgm:t>
    </dgm:pt>
    <dgm:pt modelId="{24BCC186-E918-7B47-B5F0-6B633473E8BD}" type="parTrans" cxnId="{CA7293AA-3BBE-4541-9DC2-624733C7173C}">
      <dgm:prSet/>
      <dgm:spPr/>
      <dgm:t>
        <a:bodyPr/>
        <a:lstStyle/>
        <a:p>
          <a:endParaRPr lang="en-US"/>
        </a:p>
      </dgm:t>
    </dgm:pt>
    <dgm:pt modelId="{CCA38455-85C0-074F-BEEB-33468078F99E}" type="sibTrans" cxnId="{CA7293AA-3BBE-4541-9DC2-624733C7173C}">
      <dgm:prSet/>
      <dgm:spPr/>
      <dgm:t>
        <a:bodyPr/>
        <a:lstStyle/>
        <a:p>
          <a:endParaRPr lang="en-US"/>
        </a:p>
      </dgm:t>
    </dgm:pt>
    <dgm:pt modelId="{03CA384E-5EC6-D24D-9466-9D2B0BCE1898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NOMS 2018</a:t>
          </a:r>
          <a:endParaRPr lang="en-US" dirty="0"/>
        </a:p>
      </dgm:t>
    </dgm:pt>
    <dgm:pt modelId="{5F919E93-145E-6D4B-8169-C3B445401533}" type="parTrans" cxnId="{EDD94093-495F-644B-8B6A-D4063F423167}">
      <dgm:prSet/>
      <dgm:spPr/>
      <dgm:t>
        <a:bodyPr/>
        <a:lstStyle/>
        <a:p>
          <a:endParaRPr lang="en-US"/>
        </a:p>
      </dgm:t>
    </dgm:pt>
    <dgm:pt modelId="{0E59C42E-D277-D340-935D-9991B7B83026}" type="sibTrans" cxnId="{EDD94093-495F-644B-8B6A-D4063F423167}">
      <dgm:prSet/>
      <dgm:spPr/>
      <dgm:t>
        <a:bodyPr/>
        <a:lstStyle/>
        <a:p>
          <a:endParaRPr lang="en-US"/>
        </a:p>
      </dgm:t>
    </dgm:pt>
    <dgm:pt modelId="{631E4278-284A-0745-A082-AFB01B8FACB4}" type="pres">
      <dgm:prSet presAssocID="{1C1AB5DD-A3BF-B049-BBFA-DAE95F0587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04DAD-6A7E-DA45-B9AB-98A75C8CB9E4}" type="pres">
      <dgm:prSet presAssocID="{D2B00F9D-B0C5-3443-BA25-67DA67B87DD5}" presName="composite" presStyleCnt="0"/>
      <dgm:spPr/>
    </dgm:pt>
    <dgm:pt modelId="{D98A438B-764E-8D4B-9504-0F2A92FE7250}" type="pres">
      <dgm:prSet presAssocID="{D2B00F9D-B0C5-3443-BA25-67DA67B87DD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F89C1-02E9-154B-8310-B93CEF2508C6}" type="pres">
      <dgm:prSet presAssocID="{D2B00F9D-B0C5-3443-BA25-67DA67B87DD5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F43B8-3C8B-9C42-B6E7-565AF9BC012B}" type="pres">
      <dgm:prSet presAssocID="{89F3F5E1-89DB-B542-A3C2-8E3D52B4C492}" presName="sp" presStyleCnt="0"/>
      <dgm:spPr/>
    </dgm:pt>
    <dgm:pt modelId="{F958BC8F-9B02-A542-BEDD-82E701391738}" type="pres">
      <dgm:prSet presAssocID="{585CECAE-1422-A542-BC04-C6E50A1FBD02}" presName="composite" presStyleCnt="0"/>
      <dgm:spPr/>
    </dgm:pt>
    <dgm:pt modelId="{B14AA682-C548-D948-B9D9-E81E06B52D4C}" type="pres">
      <dgm:prSet presAssocID="{585CECAE-1422-A542-BC04-C6E50A1FBD02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B57F4-81D2-6E4A-A6D5-0258FBDA89A5}" type="pres">
      <dgm:prSet presAssocID="{585CECAE-1422-A542-BC04-C6E50A1FBD02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4655E-7B79-B740-8DD4-16BFBA2ED270}" type="pres">
      <dgm:prSet presAssocID="{D9EB79F1-37C6-AD42-9AAB-396ED9C06F71}" presName="sp" presStyleCnt="0"/>
      <dgm:spPr/>
    </dgm:pt>
    <dgm:pt modelId="{6DCBA6D5-6DC9-2142-95A1-667279ABF8AE}" type="pres">
      <dgm:prSet presAssocID="{29334D79-F23C-C149-A3C3-A23175B28FB1}" presName="composite" presStyleCnt="0"/>
      <dgm:spPr/>
    </dgm:pt>
    <dgm:pt modelId="{9E12DAD5-0E42-B641-90B7-2585DF6A7FD1}" type="pres">
      <dgm:prSet presAssocID="{29334D79-F23C-C149-A3C3-A23175B28FB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40E38-0AF0-A047-B3C5-9026F7FEF168}" type="pres">
      <dgm:prSet presAssocID="{29334D79-F23C-C149-A3C3-A23175B28FB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864FA-5692-224B-941E-F9B7954025BD}" type="pres">
      <dgm:prSet presAssocID="{CCA38455-85C0-074F-BEEB-33468078F99E}" presName="sp" presStyleCnt="0"/>
      <dgm:spPr/>
    </dgm:pt>
    <dgm:pt modelId="{7C7B237B-B17C-3443-8156-01ABAC5378A3}" type="pres">
      <dgm:prSet presAssocID="{930E7EA1-43CA-6441-9FCE-2697CBCE1402}" presName="composite" presStyleCnt="0"/>
      <dgm:spPr/>
    </dgm:pt>
    <dgm:pt modelId="{8FF3BC39-C623-054E-9BC8-879B696B770C}" type="pres">
      <dgm:prSet presAssocID="{930E7EA1-43CA-6441-9FCE-2697CBCE1402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6BCA4-B162-7F48-A459-AB1C77FA206C}" type="pres">
      <dgm:prSet presAssocID="{930E7EA1-43CA-6441-9FCE-2697CBCE1402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E956B-8894-4946-BE79-77A343D3BC3F}" type="pres">
      <dgm:prSet presAssocID="{C06E9CF4-0A5E-1042-8D49-88A1F1BCE608}" presName="sp" presStyleCnt="0"/>
      <dgm:spPr/>
    </dgm:pt>
    <dgm:pt modelId="{EBEC1993-BAF8-4F4B-A9B4-F412098F026E}" type="pres">
      <dgm:prSet presAssocID="{85C5800B-ED32-4343-88AE-3628EAAEDDE4}" presName="composite" presStyleCnt="0"/>
      <dgm:spPr/>
    </dgm:pt>
    <dgm:pt modelId="{B8CB427C-CA6C-0345-BEAE-836CBF438C4E}" type="pres">
      <dgm:prSet presAssocID="{85C5800B-ED32-4343-88AE-3628EAAEDDE4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6FC5C-8325-194E-9639-95CA6BAB7AD4}" type="pres">
      <dgm:prSet presAssocID="{85C5800B-ED32-4343-88AE-3628EAAEDDE4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A70F3-2AC8-0C49-830E-EDDC9DFF124C}" type="pres">
      <dgm:prSet presAssocID="{28EF507A-A0AF-5B49-9C9B-060C70C33B0A}" presName="sp" presStyleCnt="0"/>
      <dgm:spPr/>
    </dgm:pt>
    <dgm:pt modelId="{06C5B304-1F96-944B-BEC8-17D5D2E17047}" type="pres">
      <dgm:prSet presAssocID="{D2664DBA-EAD5-A44A-824A-F0E71A60E364}" presName="composite" presStyleCnt="0"/>
      <dgm:spPr/>
    </dgm:pt>
    <dgm:pt modelId="{18581C7D-7D78-944C-96B0-7373CFF31490}" type="pres">
      <dgm:prSet presAssocID="{D2664DBA-EAD5-A44A-824A-F0E71A60E364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EFC28-AB43-F945-8D81-A82046A33E48}" type="pres">
      <dgm:prSet presAssocID="{D2664DBA-EAD5-A44A-824A-F0E71A60E364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0313B-4FD3-C44B-A143-AB1BDD452CF1}" type="pres">
      <dgm:prSet presAssocID="{962411D5-14AA-C340-960C-B51D1F58B964}" presName="sp" presStyleCnt="0"/>
      <dgm:spPr/>
    </dgm:pt>
    <dgm:pt modelId="{4F7E4D14-5B6E-344A-9A6D-93EAFD1AFB47}" type="pres">
      <dgm:prSet presAssocID="{B34A1148-AB23-144F-8190-CF93D7A7566F}" presName="composite" presStyleCnt="0"/>
      <dgm:spPr/>
    </dgm:pt>
    <dgm:pt modelId="{9075D367-5F48-5448-B9E1-CABBF9EAD909}" type="pres">
      <dgm:prSet presAssocID="{B34A1148-AB23-144F-8190-CF93D7A7566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91598-8100-EC48-9E95-5CEAC8840C85}" type="pres">
      <dgm:prSet presAssocID="{B34A1148-AB23-144F-8190-CF93D7A7566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D42CF-340A-194F-9021-1BF6FC8BE521}" type="pres">
      <dgm:prSet presAssocID="{A66C1362-9A1E-B946-8371-F961C81D399A}" presName="sp" presStyleCnt="0"/>
      <dgm:spPr/>
    </dgm:pt>
    <dgm:pt modelId="{3D99B0F0-4BF7-8C4F-88B1-F9AB1EB092F8}" type="pres">
      <dgm:prSet presAssocID="{B5BEC1B2-255C-4548-88CE-CC3667EEAA28}" presName="composite" presStyleCnt="0"/>
      <dgm:spPr/>
    </dgm:pt>
    <dgm:pt modelId="{AADCA17F-1F82-364F-AC8E-9EE590A6F6F8}" type="pres">
      <dgm:prSet presAssocID="{B5BEC1B2-255C-4548-88CE-CC3667EEAA28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B1812-60E1-4346-ACF7-BB295DAC0652}" type="pres">
      <dgm:prSet presAssocID="{B5BEC1B2-255C-4548-88CE-CC3667EEAA28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543C6-E9DF-764A-9A3C-4621100AEEFF}" type="presOf" srcId="{066AE31C-F788-F345-B64A-7939F4B602E8}" destId="{6B36BCA4-B162-7F48-A459-AB1C77FA206C}" srcOrd="0" destOrd="0" presId="urn:microsoft.com/office/officeart/2005/8/layout/chevron2"/>
    <dgm:cxn modelId="{9794E1E6-711A-4B40-9483-9BF5C34C8278}" type="presOf" srcId="{585CECAE-1422-A542-BC04-C6E50A1FBD02}" destId="{B14AA682-C548-D948-B9D9-E81E06B52D4C}" srcOrd="0" destOrd="0" presId="urn:microsoft.com/office/officeart/2005/8/layout/chevron2"/>
    <dgm:cxn modelId="{92D4FA70-5610-CF41-BFBF-56C6B6ECA19B}" srcId="{1C1AB5DD-A3BF-B049-BBFA-DAE95F0587B8}" destId="{930E7EA1-43CA-6441-9FCE-2697CBCE1402}" srcOrd="3" destOrd="0" parTransId="{80F6188E-3200-7A47-9E0C-F73BCBE4AAE9}" sibTransId="{C06E9CF4-0A5E-1042-8D49-88A1F1BCE608}"/>
    <dgm:cxn modelId="{400CB9A9-AC9F-2045-B0A8-F3D76C0A6E9C}" type="presOf" srcId="{D2B00F9D-B0C5-3443-BA25-67DA67B87DD5}" destId="{D98A438B-764E-8D4B-9504-0F2A92FE7250}" srcOrd="0" destOrd="0" presId="urn:microsoft.com/office/officeart/2005/8/layout/chevron2"/>
    <dgm:cxn modelId="{CA7293AA-3BBE-4541-9DC2-624733C7173C}" srcId="{1C1AB5DD-A3BF-B049-BBFA-DAE95F0587B8}" destId="{29334D79-F23C-C149-A3C3-A23175B28FB1}" srcOrd="2" destOrd="0" parTransId="{24BCC186-E918-7B47-B5F0-6B633473E8BD}" sibTransId="{CCA38455-85C0-074F-BEEB-33468078F99E}"/>
    <dgm:cxn modelId="{2942EDF6-5B71-0044-B350-31EC1D126679}" type="presOf" srcId="{05406BE4-D095-454C-9D52-9B1FB2E584C5}" destId="{AE36FC5C-8325-194E-9639-95CA6BAB7AD4}" srcOrd="0" destOrd="0" presId="urn:microsoft.com/office/officeart/2005/8/layout/chevron2"/>
    <dgm:cxn modelId="{0B4077FE-E077-884A-9613-D3E4DE6FE76D}" type="presOf" srcId="{85C5800B-ED32-4343-88AE-3628EAAEDDE4}" destId="{B8CB427C-CA6C-0345-BEAE-836CBF438C4E}" srcOrd="0" destOrd="0" presId="urn:microsoft.com/office/officeart/2005/8/layout/chevron2"/>
    <dgm:cxn modelId="{44A38216-8C9B-E94C-B163-BA6673A31EB6}" type="presOf" srcId="{03CA384E-5EC6-D24D-9466-9D2B0BCE1898}" destId="{2DE40E38-0AF0-A047-B3C5-9026F7FEF168}" srcOrd="0" destOrd="0" presId="urn:microsoft.com/office/officeart/2005/8/layout/chevron2"/>
    <dgm:cxn modelId="{D506767E-5A29-A64D-841C-81049DB4A5B2}" srcId="{1C1AB5DD-A3BF-B049-BBFA-DAE95F0587B8}" destId="{D2664DBA-EAD5-A44A-824A-F0E71A60E364}" srcOrd="5" destOrd="0" parTransId="{2AD3C09D-9B7B-BD4B-A20A-8212B00050BC}" sibTransId="{962411D5-14AA-C340-960C-B51D1F58B964}"/>
    <dgm:cxn modelId="{1557DD81-4A2F-F64E-81A9-314569E7963D}" type="presOf" srcId="{B34A1148-AB23-144F-8190-CF93D7A7566F}" destId="{9075D367-5F48-5448-B9E1-CABBF9EAD909}" srcOrd="0" destOrd="0" presId="urn:microsoft.com/office/officeart/2005/8/layout/chevron2"/>
    <dgm:cxn modelId="{28361083-9820-D248-A0AA-0BA182EDF510}" srcId="{D2664DBA-EAD5-A44A-824A-F0E71A60E364}" destId="{06EF8BAB-BFAE-6844-8C07-803655899BAA}" srcOrd="0" destOrd="0" parTransId="{87AA3F11-C35F-EB4C-BEB2-63154373525A}" sibTransId="{6189E921-B402-584E-81A5-8124111AE3E2}"/>
    <dgm:cxn modelId="{C939B019-B433-C446-AA5E-B37D90124E4F}" type="presOf" srcId="{ADAB6BA4-4D6F-5B44-A77F-22E497502453}" destId="{BD0F89C1-02E9-154B-8310-B93CEF2508C6}" srcOrd="0" destOrd="0" presId="urn:microsoft.com/office/officeart/2005/8/layout/chevron2"/>
    <dgm:cxn modelId="{11708ED0-AA10-B74F-B26D-EEA2742ABB44}" type="presOf" srcId="{06EF8BAB-BFAE-6844-8C07-803655899BAA}" destId="{CBBEFC28-AB43-F945-8D81-A82046A33E48}" srcOrd="0" destOrd="0" presId="urn:microsoft.com/office/officeart/2005/8/layout/chevron2"/>
    <dgm:cxn modelId="{80EB08A0-1F2E-594B-9A44-83AE54C3C3EC}" type="presOf" srcId="{29334D79-F23C-C149-A3C3-A23175B28FB1}" destId="{9E12DAD5-0E42-B641-90B7-2585DF6A7FD1}" srcOrd="0" destOrd="0" presId="urn:microsoft.com/office/officeart/2005/8/layout/chevron2"/>
    <dgm:cxn modelId="{EDD94093-495F-644B-8B6A-D4063F423167}" srcId="{29334D79-F23C-C149-A3C3-A23175B28FB1}" destId="{03CA384E-5EC6-D24D-9466-9D2B0BCE1898}" srcOrd="0" destOrd="0" parTransId="{5F919E93-145E-6D4B-8169-C3B445401533}" sibTransId="{0E59C42E-D277-D340-935D-9991B7B83026}"/>
    <dgm:cxn modelId="{38251952-9341-3D42-89FF-70C741250593}" type="presOf" srcId="{0882CF3B-A1D3-3D4C-8D2E-306E643EE95E}" destId="{C62B57F4-81D2-6E4A-A6D5-0258FBDA89A5}" srcOrd="0" destOrd="0" presId="urn:microsoft.com/office/officeart/2005/8/layout/chevron2"/>
    <dgm:cxn modelId="{10AAEC6A-3114-BE4F-B406-EB8FB95D9F63}" srcId="{D2B00F9D-B0C5-3443-BA25-67DA67B87DD5}" destId="{ADAB6BA4-4D6F-5B44-A77F-22E497502453}" srcOrd="0" destOrd="0" parTransId="{AB8C2DC5-06D1-BE4F-A2EE-43B655985088}" sibTransId="{08F09758-A0A4-334D-9655-D8E00F0C07E0}"/>
    <dgm:cxn modelId="{671A1E5B-0A87-F64D-B71F-1D52C927A5C0}" type="presOf" srcId="{6A3B5F2E-6701-FE42-ADE1-682D1D3E735D}" destId="{23491598-8100-EC48-9E95-5CEAC8840C85}" srcOrd="0" destOrd="0" presId="urn:microsoft.com/office/officeart/2005/8/layout/chevron2"/>
    <dgm:cxn modelId="{6E76C21A-9F7A-C749-A926-05B9678E9F8E}" srcId="{1C1AB5DD-A3BF-B049-BBFA-DAE95F0587B8}" destId="{B34A1148-AB23-144F-8190-CF93D7A7566F}" srcOrd="6" destOrd="0" parTransId="{2868DEAA-8DE0-384C-BB7E-D94E8665A181}" sibTransId="{A66C1362-9A1E-B946-8371-F961C81D399A}"/>
    <dgm:cxn modelId="{C7FA1469-7D4B-3240-AF51-74192319958E}" srcId="{B34A1148-AB23-144F-8190-CF93D7A7566F}" destId="{6A3B5F2E-6701-FE42-ADE1-682D1D3E735D}" srcOrd="0" destOrd="0" parTransId="{841AA25D-72B3-C443-8FB5-D8C6EA47FC7C}" sibTransId="{01465563-8FB2-B344-82AB-7388546DA3B7}"/>
    <dgm:cxn modelId="{16C75A3F-4768-BC40-A37B-90D750327E6E}" srcId="{B5BEC1B2-255C-4548-88CE-CC3667EEAA28}" destId="{36A15AF7-B7B8-144C-9652-26138B9AC578}" srcOrd="0" destOrd="0" parTransId="{D6801468-84BA-0A41-8848-E71078B15D3F}" sibTransId="{AB2A5783-59F7-AD4D-9191-CB94B691C166}"/>
    <dgm:cxn modelId="{85A4BB44-1849-074C-97B8-EF96ACBB6D75}" srcId="{930E7EA1-43CA-6441-9FCE-2697CBCE1402}" destId="{066AE31C-F788-F345-B64A-7939F4B602E8}" srcOrd="0" destOrd="0" parTransId="{9FF29329-79FA-1643-B413-0D52EE88F0E6}" sibTransId="{880EEFE8-7207-CA4C-A7D1-C02205859DB0}"/>
    <dgm:cxn modelId="{E8CFDC5D-A4CD-E84B-9221-5F5A49028A6A}" type="presOf" srcId="{D2664DBA-EAD5-A44A-824A-F0E71A60E364}" destId="{18581C7D-7D78-944C-96B0-7373CFF31490}" srcOrd="0" destOrd="0" presId="urn:microsoft.com/office/officeart/2005/8/layout/chevron2"/>
    <dgm:cxn modelId="{83323FFB-F2C2-474D-9060-68FE518F5892}" type="presOf" srcId="{1C1AB5DD-A3BF-B049-BBFA-DAE95F0587B8}" destId="{631E4278-284A-0745-A082-AFB01B8FACB4}" srcOrd="0" destOrd="0" presId="urn:microsoft.com/office/officeart/2005/8/layout/chevron2"/>
    <dgm:cxn modelId="{258277DA-1E75-9343-A3E7-C94AA510A138}" type="presOf" srcId="{B5BEC1B2-255C-4548-88CE-CC3667EEAA28}" destId="{AADCA17F-1F82-364F-AC8E-9EE590A6F6F8}" srcOrd="0" destOrd="0" presId="urn:microsoft.com/office/officeart/2005/8/layout/chevron2"/>
    <dgm:cxn modelId="{A78FE10A-B779-D04A-A795-B0994F64001B}" type="presOf" srcId="{36A15AF7-B7B8-144C-9652-26138B9AC578}" destId="{BCCB1812-60E1-4346-ACF7-BB295DAC0652}" srcOrd="0" destOrd="0" presId="urn:microsoft.com/office/officeart/2005/8/layout/chevron2"/>
    <dgm:cxn modelId="{013C6C4F-D159-084D-8096-DDF8D4F62C55}" srcId="{1C1AB5DD-A3BF-B049-BBFA-DAE95F0587B8}" destId="{85C5800B-ED32-4343-88AE-3628EAAEDDE4}" srcOrd="4" destOrd="0" parTransId="{98BAF3F0-C710-DB43-B656-7A9D9B60A2DA}" sibTransId="{28EF507A-A0AF-5B49-9C9B-060C70C33B0A}"/>
    <dgm:cxn modelId="{0EECB9F5-093B-E844-90FE-E71A2A5FB5AA}" srcId="{1C1AB5DD-A3BF-B049-BBFA-DAE95F0587B8}" destId="{D2B00F9D-B0C5-3443-BA25-67DA67B87DD5}" srcOrd="0" destOrd="0" parTransId="{8D1E5CC8-02BE-7541-8015-D5A497F6FBC4}" sibTransId="{89F3F5E1-89DB-B542-A3C2-8E3D52B4C492}"/>
    <dgm:cxn modelId="{E399F9E4-9EC9-BF4F-B77A-0D4C08B0407E}" srcId="{585CECAE-1422-A542-BC04-C6E50A1FBD02}" destId="{0882CF3B-A1D3-3D4C-8D2E-306E643EE95E}" srcOrd="0" destOrd="0" parTransId="{9890369E-A148-5547-93B2-503A4F0617D1}" sibTransId="{7585066A-5CD1-274D-994D-504F2E25DB97}"/>
    <dgm:cxn modelId="{10CB309D-41DC-DF42-BFE5-3AE9AD9DACC2}" type="presOf" srcId="{930E7EA1-43CA-6441-9FCE-2697CBCE1402}" destId="{8FF3BC39-C623-054E-9BC8-879B696B770C}" srcOrd="0" destOrd="0" presId="urn:microsoft.com/office/officeart/2005/8/layout/chevron2"/>
    <dgm:cxn modelId="{BF665ADB-B221-C04F-B25B-577EE5F58F17}" srcId="{85C5800B-ED32-4343-88AE-3628EAAEDDE4}" destId="{05406BE4-D095-454C-9D52-9B1FB2E584C5}" srcOrd="0" destOrd="0" parTransId="{F78DC3FA-A535-B04A-89FA-977F2B6269D4}" sibTransId="{29124EBC-24EA-C74E-9E17-319064550A45}"/>
    <dgm:cxn modelId="{1BFF148F-2250-AA45-BE99-F4BEB37EAE6E}" srcId="{1C1AB5DD-A3BF-B049-BBFA-DAE95F0587B8}" destId="{585CECAE-1422-A542-BC04-C6E50A1FBD02}" srcOrd="1" destOrd="0" parTransId="{0E09CC9A-2CC7-5F4A-B0AE-8C90B6386A66}" sibTransId="{D9EB79F1-37C6-AD42-9AAB-396ED9C06F71}"/>
    <dgm:cxn modelId="{F9EC86AD-39C5-8347-A9AA-38E7E0E9FCFB}" srcId="{1C1AB5DD-A3BF-B049-BBFA-DAE95F0587B8}" destId="{B5BEC1B2-255C-4548-88CE-CC3667EEAA28}" srcOrd="7" destOrd="0" parTransId="{9D66C248-4B19-914A-A2C0-CDE39381706F}" sibTransId="{32F4AF13-FBF7-4A4B-839C-5DC8E1A0315D}"/>
    <dgm:cxn modelId="{6C0ADFD0-2CC0-8B40-943C-BC0DA315126F}" type="presParOf" srcId="{631E4278-284A-0745-A082-AFB01B8FACB4}" destId="{1DF04DAD-6A7E-DA45-B9AB-98A75C8CB9E4}" srcOrd="0" destOrd="0" presId="urn:microsoft.com/office/officeart/2005/8/layout/chevron2"/>
    <dgm:cxn modelId="{E0F600C8-BCF7-8443-9866-36AB3A8AD7B5}" type="presParOf" srcId="{1DF04DAD-6A7E-DA45-B9AB-98A75C8CB9E4}" destId="{D98A438B-764E-8D4B-9504-0F2A92FE7250}" srcOrd="0" destOrd="0" presId="urn:microsoft.com/office/officeart/2005/8/layout/chevron2"/>
    <dgm:cxn modelId="{3ACBA2E3-33C9-CF47-8B4B-767D81ECB14E}" type="presParOf" srcId="{1DF04DAD-6A7E-DA45-B9AB-98A75C8CB9E4}" destId="{BD0F89C1-02E9-154B-8310-B93CEF2508C6}" srcOrd="1" destOrd="0" presId="urn:microsoft.com/office/officeart/2005/8/layout/chevron2"/>
    <dgm:cxn modelId="{33C5249A-68C8-F74A-95FC-D852A1E13AA4}" type="presParOf" srcId="{631E4278-284A-0745-A082-AFB01B8FACB4}" destId="{111F43B8-3C8B-9C42-B6E7-565AF9BC012B}" srcOrd="1" destOrd="0" presId="urn:microsoft.com/office/officeart/2005/8/layout/chevron2"/>
    <dgm:cxn modelId="{7F1F2C09-D74E-654A-BAC6-1029A22FB48A}" type="presParOf" srcId="{631E4278-284A-0745-A082-AFB01B8FACB4}" destId="{F958BC8F-9B02-A542-BEDD-82E701391738}" srcOrd="2" destOrd="0" presId="urn:microsoft.com/office/officeart/2005/8/layout/chevron2"/>
    <dgm:cxn modelId="{DC667F9D-F563-184C-84DA-D70FB6679DAA}" type="presParOf" srcId="{F958BC8F-9B02-A542-BEDD-82E701391738}" destId="{B14AA682-C548-D948-B9D9-E81E06B52D4C}" srcOrd="0" destOrd="0" presId="urn:microsoft.com/office/officeart/2005/8/layout/chevron2"/>
    <dgm:cxn modelId="{D233CE5B-6C07-9142-B057-F2BDE37CBDB7}" type="presParOf" srcId="{F958BC8F-9B02-A542-BEDD-82E701391738}" destId="{C62B57F4-81D2-6E4A-A6D5-0258FBDA89A5}" srcOrd="1" destOrd="0" presId="urn:microsoft.com/office/officeart/2005/8/layout/chevron2"/>
    <dgm:cxn modelId="{95FBDA66-4ADE-7F4F-8B9C-C6E54055AD0B}" type="presParOf" srcId="{631E4278-284A-0745-A082-AFB01B8FACB4}" destId="{1E94655E-7B79-B740-8DD4-16BFBA2ED270}" srcOrd="3" destOrd="0" presId="urn:microsoft.com/office/officeart/2005/8/layout/chevron2"/>
    <dgm:cxn modelId="{266CF232-77C7-DE41-9A71-3D0750C8C37A}" type="presParOf" srcId="{631E4278-284A-0745-A082-AFB01B8FACB4}" destId="{6DCBA6D5-6DC9-2142-95A1-667279ABF8AE}" srcOrd="4" destOrd="0" presId="urn:microsoft.com/office/officeart/2005/8/layout/chevron2"/>
    <dgm:cxn modelId="{4005268F-4069-9B44-B7B0-5F6C2C1E6963}" type="presParOf" srcId="{6DCBA6D5-6DC9-2142-95A1-667279ABF8AE}" destId="{9E12DAD5-0E42-B641-90B7-2585DF6A7FD1}" srcOrd="0" destOrd="0" presId="urn:microsoft.com/office/officeart/2005/8/layout/chevron2"/>
    <dgm:cxn modelId="{71FCE5E2-BFBB-F645-9CEB-07F11056FAE6}" type="presParOf" srcId="{6DCBA6D5-6DC9-2142-95A1-667279ABF8AE}" destId="{2DE40E38-0AF0-A047-B3C5-9026F7FEF168}" srcOrd="1" destOrd="0" presId="urn:microsoft.com/office/officeart/2005/8/layout/chevron2"/>
    <dgm:cxn modelId="{81CDE517-86B8-CC4F-94E4-FDE1CE6DDCEF}" type="presParOf" srcId="{631E4278-284A-0745-A082-AFB01B8FACB4}" destId="{285864FA-5692-224B-941E-F9B7954025BD}" srcOrd="5" destOrd="0" presId="urn:microsoft.com/office/officeart/2005/8/layout/chevron2"/>
    <dgm:cxn modelId="{2076909D-A0E6-DD4D-B808-E37B292FE7E6}" type="presParOf" srcId="{631E4278-284A-0745-A082-AFB01B8FACB4}" destId="{7C7B237B-B17C-3443-8156-01ABAC5378A3}" srcOrd="6" destOrd="0" presId="urn:microsoft.com/office/officeart/2005/8/layout/chevron2"/>
    <dgm:cxn modelId="{FDAEAA2E-C092-5549-BAB5-A81DD6167C72}" type="presParOf" srcId="{7C7B237B-B17C-3443-8156-01ABAC5378A3}" destId="{8FF3BC39-C623-054E-9BC8-879B696B770C}" srcOrd="0" destOrd="0" presId="urn:microsoft.com/office/officeart/2005/8/layout/chevron2"/>
    <dgm:cxn modelId="{1228B39D-7C3D-3E44-9F4F-C433438B83FD}" type="presParOf" srcId="{7C7B237B-B17C-3443-8156-01ABAC5378A3}" destId="{6B36BCA4-B162-7F48-A459-AB1C77FA206C}" srcOrd="1" destOrd="0" presId="urn:microsoft.com/office/officeart/2005/8/layout/chevron2"/>
    <dgm:cxn modelId="{13747411-60E7-4545-A1D9-1637C6BE0445}" type="presParOf" srcId="{631E4278-284A-0745-A082-AFB01B8FACB4}" destId="{766E956B-8894-4946-BE79-77A343D3BC3F}" srcOrd="7" destOrd="0" presId="urn:microsoft.com/office/officeart/2005/8/layout/chevron2"/>
    <dgm:cxn modelId="{5A601C86-CBDA-A54B-9EEF-A8933A50A700}" type="presParOf" srcId="{631E4278-284A-0745-A082-AFB01B8FACB4}" destId="{EBEC1993-BAF8-4F4B-A9B4-F412098F026E}" srcOrd="8" destOrd="0" presId="urn:microsoft.com/office/officeart/2005/8/layout/chevron2"/>
    <dgm:cxn modelId="{2CF2CA01-68F9-F642-BAD9-9D928F8F31E9}" type="presParOf" srcId="{EBEC1993-BAF8-4F4B-A9B4-F412098F026E}" destId="{B8CB427C-CA6C-0345-BEAE-836CBF438C4E}" srcOrd="0" destOrd="0" presId="urn:microsoft.com/office/officeart/2005/8/layout/chevron2"/>
    <dgm:cxn modelId="{EE87380F-92CC-7442-A3FF-59889D5DBA64}" type="presParOf" srcId="{EBEC1993-BAF8-4F4B-A9B4-F412098F026E}" destId="{AE36FC5C-8325-194E-9639-95CA6BAB7AD4}" srcOrd="1" destOrd="0" presId="urn:microsoft.com/office/officeart/2005/8/layout/chevron2"/>
    <dgm:cxn modelId="{F2A49F31-071C-3642-BB49-1B372CB75318}" type="presParOf" srcId="{631E4278-284A-0745-A082-AFB01B8FACB4}" destId="{73CA70F3-2AC8-0C49-830E-EDDC9DFF124C}" srcOrd="9" destOrd="0" presId="urn:microsoft.com/office/officeart/2005/8/layout/chevron2"/>
    <dgm:cxn modelId="{458201B1-0796-3744-AFEB-796968DBEB46}" type="presParOf" srcId="{631E4278-284A-0745-A082-AFB01B8FACB4}" destId="{06C5B304-1F96-944B-BEC8-17D5D2E17047}" srcOrd="10" destOrd="0" presId="urn:microsoft.com/office/officeart/2005/8/layout/chevron2"/>
    <dgm:cxn modelId="{D2382A9D-2402-9248-B012-F0F40B2D387F}" type="presParOf" srcId="{06C5B304-1F96-944B-BEC8-17D5D2E17047}" destId="{18581C7D-7D78-944C-96B0-7373CFF31490}" srcOrd="0" destOrd="0" presId="urn:microsoft.com/office/officeart/2005/8/layout/chevron2"/>
    <dgm:cxn modelId="{21C11284-4347-5642-BB73-50BEE8777620}" type="presParOf" srcId="{06C5B304-1F96-944B-BEC8-17D5D2E17047}" destId="{CBBEFC28-AB43-F945-8D81-A82046A33E48}" srcOrd="1" destOrd="0" presId="urn:microsoft.com/office/officeart/2005/8/layout/chevron2"/>
    <dgm:cxn modelId="{138C2634-02A6-DA4E-A18F-5D195E075703}" type="presParOf" srcId="{631E4278-284A-0745-A082-AFB01B8FACB4}" destId="{BFD0313B-4FD3-C44B-A143-AB1BDD452CF1}" srcOrd="11" destOrd="0" presId="urn:microsoft.com/office/officeart/2005/8/layout/chevron2"/>
    <dgm:cxn modelId="{DDCDA55F-43D6-DE4D-BBBD-AAD35C5A3E6E}" type="presParOf" srcId="{631E4278-284A-0745-A082-AFB01B8FACB4}" destId="{4F7E4D14-5B6E-344A-9A6D-93EAFD1AFB47}" srcOrd="12" destOrd="0" presId="urn:microsoft.com/office/officeart/2005/8/layout/chevron2"/>
    <dgm:cxn modelId="{F7EBDF68-1F9A-7D44-92E5-E6CE70A24579}" type="presParOf" srcId="{4F7E4D14-5B6E-344A-9A6D-93EAFD1AFB47}" destId="{9075D367-5F48-5448-B9E1-CABBF9EAD909}" srcOrd="0" destOrd="0" presId="urn:microsoft.com/office/officeart/2005/8/layout/chevron2"/>
    <dgm:cxn modelId="{A59A900C-E8F9-6846-98B2-25CF7CBAE3BF}" type="presParOf" srcId="{4F7E4D14-5B6E-344A-9A6D-93EAFD1AFB47}" destId="{23491598-8100-EC48-9E95-5CEAC8840C85}" srcOrd="1" destOrd="0" presId="urn:microsoft.com/office/officeart/2005/8/layout/chevron2"/>
    <dgm:cxn modelId="{96D8E87A-D5D5-F346-BB8D-C8B244F8A793}" type="presParOf" srcId="{631E4278-284A-0745-A082-AFB01B8FACB4}" destId="{08AD42CF-340A-194F-9021-1BF6FC8BE521}" srcOrd="13" destOrd="0" presId="urn:microsoft.com/office/officeart/2005/8/layout/chevron2"/>
    <dgm:cxn modelId="{799E1A11-5106-304B-A23D-DE586ED0016E}" type="presParOf" srcId="{631E4278-284A-0745-A082-AFB01B8FACB4}" destId="{3D99B0F0-4BF7-8C4F-88B1-F9AB1EB092F8}" srcOrd="14" destOrd="0" presId="urn:microsoft.com/office/officeart/2005/8/layout/chevron2"/>
    <dgm:cxn modelId="{5F8D4373-3F9C-8D41-ACC2-604F2DCD81A6}" type="presParOf" srcId="{3D99B0F0-4BF7-8C4F-88B1-F9AB1EB092F8}" destId="{AADCA17F-1F82-364F-AC8E-9EE590A6F6F8}" srcOrd="0" destOrd="0" presId="urn:microsoft.com/office/officeart/2005/8/layout/chevron2"/>
    <dgm:cxn modelId="{30E570C8-D4CD-7848-BCEE-2953D75BE877}" type="presParOf" srcId="{3D99B0F0-4BF7-8C4F-88B1-F9AB1EB092F8}" destId="{BCCB1812-60E1-4346-ACF7-BB295DAC06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CFCE7-1590-4D4A-8E9F-BFF019ABC414}">
      <dsp:nvSpPr>
        <dsp:cNvPr id="0" name=""/>
        <dsp:cNvSpPr/>
      </dsp:nvSpPr>
      <dsp:spPr>
        <a:xfrm rot="16200000">
          <a:off x="1107016" y="-1107016"/>
          <a:ext cx="1849966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VNF Server</a:t>
          </a:r>
          <a:endParaRPr lang="en-US" sz="3800" kern="1200" dirty="0"/>
        </a:p>
      </dsp:txBody>
      <dsp:txXfrm rot="5400000">
        <a:off x="-1" y="1"/>
        <a:ext cx="4064000" cy="1387474"/>
      </dsp:txXfrm>
    </dsp:sp>
    <dsp:sp modelId="{836A54C6-3B2B-204A-B6B2-23EA69A8BE56}">
      <dsp:nvSpPr>
        <dsp:cNvPr id="0" name=""/>
        <dsp:cNvSpPr/>
      </dsp:nvSpPr>
      <dsp:spPr>
        <a:xfrm>
          <a:off x="4064000" y="0"/>
          <a:ext cx="4064000" cy="18499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VNF Manager</a:t>
          </a:r>
          <a:endParaRPr lang="en-US" sz="3800" kern="1200" dirty="0"/>
        </a:p>
      </dsp:txBody>
      <dsp:txXfrm>
        <a:off x="4064000" y="0"/>
        <a:ext cx="4064000" cy="1387474"/>
      </dsp:txXfrm>
    </dsp:sp>
    <dsp:sp modelId="{EB69D23B-15CB-5A40-BF54-4A91478308FF}">
      <dsp:nvSpPr>
        <dsp:cNvPr id="0" name=""/>
        <dsp:cNvSpPr/>
      </dsp:nvSpPr>
      <dsp:spPr>
        <a:xfrm rot="10800000">
          <a:off x="0" y="1849966"/>
          <a:ext cx="4064000" cy="18499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VNF Repository</a:t>
          </a:r>
          <a:endParaRPr lang="en-US" sz="3800" kern="1200" dirty="0"/>
        </a:p>
      </dsp:txBody>
      <dsp:txXfrm rot="10800000">
        <a:off x="0" y="2312458"/>
        <a:ext cx="4064000" cy="1387474"/>
      </dsp:txXfrm>
    </dsp:sp>
    <dsp:sp modelId="{A7E97CB0-23B6-DD45-B403-5CBE39112637}">
      <dsp:nvSpPr>
        <dsp:cNvPr id="0" name=""/>
        <dsp:cNvSpPr/>
      </dsp:nvSpPr>
      <dsp:spPr>
        <a:xfrm rot="5400000">
          <a:off x="5171016" y="742949"/>
          <a:ext cx="1849966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Marketplace</a:t>
          </a:r>
          <a:endParaRPr lang="en-US" sz="3800" kern="1200" dirty="0"/>
        </a:p>
      </dsp:txBody>
      <dsp:txXfrm rot="-5400000">
        <a:off x="4063999" y="2312458"/>
        <a:ext cx="4064000" cy="1387474"/>
      </dsp:txXfrm>
    </dsp:sp>
    <dsp:sp modelId="{A5F4662B-E618-9D4A-B269-FDE79E02F8F1}">
      <dsp:nvSpPr>
        <dsp:cNvPr id="0" name=""/>
        <dsp:cNvSpPr/>
      </dsp:nvSpPr>
      <dsp:spPr>
        <a:xfrm>
          <a:off x="2844799" y="1387474"/>
          <a:ext cx="2438400" cy="92498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FENDE</a:t>
          </a:r>
          <a:endParaRPr lang="en-US" sz="3800" kern="1200" dirty="0"/>
        </a:p>
      </dsp:txBody>
      <dsp:txXfrm>
        <a:off x="2889953" y="1432628"/>
        <a:ext cx="2348092" cy="834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34AEB-D8BB-4F49-B82B-DF2600EA839B}">
      <dsp:nvSpPr>
        <dsp:cNvPr id="0" name=""/>
        <dsp:cNvSpPr/>
      </dsp:nvSpPr>
      <dsp:spPr>
        <a:xfrm>
          <a:off x="642334" y="839"/>
          <a:ext cx="1653554" cy="1653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01" tIns="30480" rIns="9100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Firewall</a:t>
          </a:r>
          <a:endParaRPr lang="en-US" sz="2400" kern="1200" dirty="0"/>
        </a:p>
      </dsp:txBody>
      <dsp:txXfrm>
        <a:off x="884491" y="242996"/>
        <a:ext cx="1169240" cy="1169240"/>
      </dsp:txXfrm>
    </dsp:sp>
    <dsp:sp modelId="{64E80751-76C8-7748-976D-70E34EE76D25}">
      <dsp:nvSpPr>
        <dsp:cNvPr id="0" name=""/>
        <dsp:cNvSpPr/>
      </dsp:nvSpPr>
      <dsp:spPr>
        <a:xfrm>
          <a:off x="1965178" y="839"/>
          <a:ext cx="1653554" cy="1653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01" tIns="30480" rIns="9100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Router</a:t>
          </a:r>
          <a:endParaRPr lang="en-US" sz="2400" kern="1200" dirty="0"/>
        </a:p>
      </dsp:txBody>
      <dsp:txXfrm>
        <a:off x="2207335" y="242996"/>
        <a:ext cx="1169240" cy="1169240"/>
      </dsp:txXfrm>
    </dsp:sp>
    <dsp:sp modelId="{A7195E01-2744-974C-AD67-ADDB229F3874}">
      <dsp:nvSpPr>
        <dsp:cNvPr id="0" name=""/>
        <dsp:cNvSpPr/>
      </dsp:nvSpPr>
      <dsp:spPr>
        <a:xfrm>
          <a:off x="3288022" y="839"/>
          <a:ext cx="1653554" cy="1653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01" tIns="30480" rIns="9100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Shaper</a:t>
          </a:r>
          <a:endParaRPr lang="en-US" sz="2400" kern="1200" dirty="0"/>
        </a:p>
      </dsp:txBody>
      <dsp:txXfrm>
        <a:off x="3530179" y="242996"/>
        <a:ext cx="1169240" cy="1169240"/>
      </dsp:txXfrm>
    </dsp:sp>
    <dsp:sp modelId="{D645EC4C-BC02-884A-B4FB-85B00597D963}">
      <dsp:nvSpPr>
        <dsp:cNvPr id="0" name=""/>
        <dsp:cNvSpPr/>
      </dsp:nvSpPr>
      <dsp:spPr>
        <a:xfrm>
          <a:off x="4610866" y="839"/>
          <a:ext cx="1653554" cy="1653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01" tIns="30480" rIns="9100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DHCP</a:t>
          </a:r>
          <a:endParaRPr lang="en-US" sz="2400" kern="1200" dirty="0"/>
        </a:p>
      </dsp:txBody>
      <dsp:txXfrm>
        <a:off x="4853023" y="242996"/>
        <a:ext cx="1169240" cy="1169240"/>
      </dsp:txXfrm>
    </dsp:sp>
    <dsp:sp modelId="{D9DC31AB-F785-8F4B-A001-5F9C5443E6EA}">
      <dsp:nvSpPr>
        <dsp:cNvPr id="0" name=""/>
        <dsp:cNvSpPr/>
      </dsp:nvSpPr>
      <dsp:spPr>
        <a:xfrm>
          <a:off x="5933710" y="839"/>
          <a:ext cx="1653554" cy="1653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001" tIns="30480" rIns="91001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</a:t>
          </a:r>
          <a:endParaRPr lang="en-US" sz="2400" kern="1200" dirty="0"/>
        </a:p>
      </dsp:txBody>
      <dsp:txXfrm>
        <a:off x="6175867" y="242996"/>
        <a:ext cx="1169240" cy="1169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34AEB-D8BB-4F49-B82B-DF2600EA839B}">
      <dsp:nvSpPr>
        <dsp:cNvPr id="0" name=""/>
        <dsp:cNvSpPr/>
      </dsp:nvSpPr>
      <dsp:spPr>
        <a:xfrm>
          <a:off x="1266185" y="372"/>
          <a:ext cx="1675655" cy="16756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217" tIns="22860" rIns="9221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KVM</a:t>
          </a:r>
          <a:endParaRPr lang="en-US" sz="1800" kern="1200" dirty="0"/>
        </a:p>
      </dsp:txBody>
      <dsp:txXfrm>
        <a:off x="1511579" y="245766"/>
        <a:ext cx="1184867" cy="1184867"/>
      </dsp:txXfrm>
    </dsp:sp>
    <dsp:sp modelId="{64E80751-76C8-7748-976D-70E34EE76D25}">
      <dsp:nvSpPr>
        <dsp:cNvPr id="0" name=""/>
        <dsp:cNvSpPr/>
      </dsp:nvSpPr>
      <dsp:spPr>
        <a:xfrm>
          <a:off x="2606709" y="372"/>
          <a:ext cx="1675655" cy="16756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217" tIns="22860" rIns="9221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VirtualBox</a:t>
          </a:r>
          <a:endParaRPr lang="en-US" sz="1800" kern="1200" dirty="0"/>
        </a:p>
      </dsp:txBody>
      <dsp:txXfrm>
        <a:off x="2852103" y="245766"/>
        <a:ext cx="1184867" cy="1184867"/>
      </dsp:txXfrm>
    </dsp:sp>
    <dsp:sp modelId="{A7195E01-2744-974C-AD67-ADDB229F3874}">
      <dsp:nvSpPr>
        <dsp:cNvPr id="0" name=""/>
        <dsp:cNvSpPr/>
      </dsp:nvSpPr>
      <dsp:spPr>
        <a:xfrm>
          <a:off x="3947234" y="740"/>
          <a:ext cx="1675655" cy="16756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217" tIns="22860" rIns="9221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XEN</a:t>
          </a:r>
          <a:endParaRPr lang="en-US" sz="1800" kern="1200" dirty="0"/>
        </a:p>
      </dsp:txBody>
      <dsp:txXfrm>
        <a:off x="4192628" y="246134"/>
        <a:ext cx="1184867" cy="1184867"/>
      </dsp:txXfrm>
    </dsp:sp>
    <dsp:sp modelId="{D645EC4C-BC02-884A-B4FB-85B00597D963}">
      <dsp:nvSpPr>
        <dsp:cNvPr id="0" name=""/>
        <dsp:cNvSpPr/>
      </dsp:nvSpPr>
      <dsp:spPr>
        <a:xfrm>
          <a:off x="5287759" y="372"/>
          <a:ext cx="1675655" cy="16756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217" tIns="22860" rIns="9221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VMWare</a:t>
          </a:r>
          <a:endParaRPr lang="en-US" sz="1800" kern="1200" dirty="0"/>
        </a:p>
      </dsp:txBody>
      <dsp:txXfrm>
        <a:off x="5533153" y="245766"/>
        <a:ext cx="1184867" cy="1184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A438B-764E-8D4B-9504-0F2A92FE7250}">
      <dsp:nvSpPr>
        <dsp:cNvPr id="0" name=""/>
        <dsp:cNvSpPr/>
      </dsp:nvSpPr>
      <dsp:spPr>
        <a:xfrm rot="5400000">
          <a:off x="-111125" y="113456"/>
          <a:ext cx="740833" cy="518583"/>
        </a:xfrm>
        <a:prstGeom prst="chevron">
          <a:avLst/>
        </a:prstGeom>
        <a:solidFill>
          <a:schemeClr val="accent6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Jul/17</a:t>
          </a:r>
          <a:endParaRPr lang="en-US" sz="1300" kern="1200" dirty="0"/>
        </a:p>
      </dsp:txBody>
      <dsp:txXfrm rot="-5400000">
        <a:off x="1" y="261623"/>
        <a:ext cx="518583" cy="222250"/>
      </dsp:txXfrm>
    </dsp:sp>
    <dsp:sp modelId="{BD0F89C1-02E9-154B-8310-B93CEF2508C6}">
      <dsp:nvSpPr>
        <dsp:cNvPr id="0" name=""/>
        <dsp:cNvSpPr/>
      </dsp:nvSpPr>
      <dsp:spPr>
        <a:xfrm rot="5400000">
          <a:off x="4082520" y="-3561606"/>
          <a:ext cx="481541" cy="7609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VNF Server</a:t>
          </a:r>
          <a:endParaRPr lang="en-US" sz="2500" kern="1200" dirty="0"/>
        </a:p>
      </dsp:txBody>
      <dsp:txXfrm rot="-5400000">
        <a:off x="518583" y="25838"/>
        <a:ext cx="7585909" cy="434527"/>
      </dsp:txXfrm>
    </dsp:sp>
    <dsp:sp modelId="{B14AA682-C548-D948-B9D9-E81E06B52D4C}">
      <dsp:nvSpPr>
        <dsp:cNvPr id="0" name=""/>
        <dsp:cNvSpPr/>
      </dsp:nvSpPr>
      <dsp:spPr>
        <a:xfrm rot="5400000">
          <a:off x="-111125" y="781052"/>
          <a:ext cx="740833" cy="518583"/>
        </a:xfrm>
        <a:prstGeom prst="chevron">
          <a:avLst/>
        </a:prstGeom>
        <a:solidFill>
          <a:srgbClr val="70AD47"/>
        </a:solidFill>
        <a:ln w="635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Ago/17</a:t>
          </a:r>
          <a:endParaRPr lang="en-US" sz="1300" kern="1200" dirty="0"/>
        </a:p>
      </dsp:txBody>
      <dsp:txXfrm rot="-5400000">
        <a:off x="1" y="929219"/>
        <a:ext cx="518583" cy="222250"/>
      </dsp:txXfrm>
    </dsp:sp>
    <dsp:sp modelId="{C62B57F4-81D2-6E4A-A6D5-0258FBDA89A5}">
      <dsp:nvSpPr>
        <dsp:cNvPr id="0" name=""/>
        <dsp:cNvSpPr/>
      </dsp:nvSpPr>
      <dsp:spPr>
        <a:xfrm rot="5400000">
          <a:off x="4082520" y="-2894010"/>
          <a:ext cx="481541" cy="7609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VNF Manager</a:t>
          </a:r>
          <a:endParaRPr lang="en-US" sz="2500" kern="1200" dirty="0"/>
        </a:p>
      </dsp:txBody>
      <dsp:txXfrm rot="-5400000">
        <a:off x="518583" y="693434"/>
        <a:ext cx="7585909" cy="434527"/>
      </dsp:txXfrm>
    </dsp:sp>
    <dsp:sp modelId="{9E12DAD5-0E42-B641-90B7-2585DF6A7FD1}">
      <dsp:nvSpPr>
        <dsp:cNvPr id="0" name=""/>
        <dsp:cNvSpPr/>
      </dsp:nvSpPr>
      <dsp:spPr>
        <a:xfrm rot="5400000">
          <a:off x="-111125" y="1448647"/>
          <a:ext cx="740833" cy="518583"/>
        </a:xfrm>
        <a:prstGeom prst="chevron">
          <a:avLst/>
        </a:prstGeom>
        <a:solidFill>
          <a:schemeClr val="accent4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Set/17</a:t>
          </a:r>
          <a:endParaRPr lang="en-US" sz="1300" kern="1200" dirty="0"/>
        </a:p>
      </dsp:txBody>
      <dsp:txXfrm rot="-5400000">
        <a:off x="1" y="1596814"/>
        <a:ext cx="518583" cy="222250"/>
      </dsp:txXfrm>
    </dsp:sp>
    <dsp:sp modelId="{2DE40E38-0AF0-A047-B3C5-9026F7FEF168}">
      <dsp:nvSpPr>
        <dsp:cNvPr id="0" name=""/>
        <dsp:cNvSpPr/>
      </dsp:nvSpPr>
      <dsp:spPr>
        <a:xfrm rot="5400000">
          <a:off x="4082520" y="-2226414"/>
          <a:ext cx="481541" cy="7609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NOMS 2018</a:t>
          </a:r>
          <a:endParaRPr lang="en-US" sz="2500" kern="1200" dirty="0"/>
        </a:p>
      </dsp:txBody>
      <dsp:txXfrm rot="-5400000">
        <a:off x="518583" y="1361030"/>
        <a:ext cx="7585909" cy="434527"/>
      </dsp:txXfrm>
    </dsp:sp>
    <dsp:sp modelId="{8FF3BC39-C623-054E-9BC8-879B696B770C}">
      <dsp:nvSpPr>
        <dsp:cNvPr id="0" name=""/>
        <dsp:cNvSpPr/>
      </dsp:nvSpPr>
      <dsp:spPr>
        <a:xfrm rot="5400000">
          <a:off x="-111125" y="2116243"/>
          <a:ext cx="740833" cy="518583"/>
        </a:xfrm>
        <a:prstGeom prst="chevron">
          <a:avLst/>
        </a:prstGeom>
        <a:solidFill>
          <a:schemeClr val="accent4"/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Out/17</a:t>
          </a:r>
          <a:endParaRPr lang="en-US" sz="1300" kern="1200" dirty="0"/>
        </a:p>
      </dsp:txBody>
      <dsp:txXfrm rot="-5400000">
        <a:off x="1" y="2264410"/>
        <a:ext cx="518583" cy="222250"/>
      </dsp:txXfrm>
    </dsp:sp>
    <dsp:sp modelId="{6B36BCA4-B162-7F48-A459-AB1C77FA206C}">
      <dsp:nvSpPr>
        <dsp:cNvPr id="0" name=""/>
        <dsp:cNvSpPr/>
      </dsp:nvSpPr>
      <dsp:spPr>
        <a:xfrm rot="5400000">
          <a:off x="4082520" y="-1558818"/>
          <a:ext cx="481541" cy="7609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VNF Repository</a:t>
          </a:r>
          <a:endParaRPr lang="en-US" sz="2500" kern="1200" dirty="0"/>
        </a:p>
      </dsp:txBody>
      <dsp:txXfrm rot="-5400000">
        <a:off x="518583" y="2028626"/>
        <a:ext cx="7585909" cy="434527"/>
      </dsp:txXfrm>
    </dsp:sp>
    <dsp:sp modelId="{B8CB427C-CA6C-0345-BEAE-836CBF438C4E}">
      <dsp:nvSpPr>
        <dsp:cNvPr id="0" name=""/>
        <dsp:cNvSpPr/>
      </dsp:nvSpPr>
      <dsp:spPr>
        <a:xfrm rot="5400000">
          <a:off x="-111125" y="2783839"/>
          <a:ext cx="740833" cy="5185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Nov/17</a:t>
          </a:r>
          <a:endParaRPr lang="en-US" sz="1300" kern="1200" dirty="0"/>
        </a:p>
      </dsp:txBody>
      <dsp:txXfrm rot="-5400000">
        <a:off x="1" y="2932006"/>
        <a:ext cx="518583" cy="222250"/>
      </dsp:txXfrm>
    </dsp:sp>
    <dsp:sp modelId="{AE36FC5C-8325-194E-9639-95CA6BAB7AD4}">
      <dsp:nvSpPr>
        <dsp:cNvPr id="0" name=""/>
        <dsp:cNvSpPr/>
      </dsp:nvSpPr>
      <dsp:spPr>
        <a:xfrm rot="5400000">
          <a:off x="4082520" y="-891222"/>
          <a:ext cx="481541" cy="7609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FUTEBOL Open Call</a:t>
          </a:r>
          <a:endParaRPr lang="en-US" sz="2500" kern="1200" dirty="0"/>
        </a:p>
      </dsp:txBody>
      <dsp:txXfrm rot="-5400000">
        <a:off x="518583" y="2696222"/>
        <a:ext cx="7585909" cy="434527"/>
      </dsp:txXfrm>
    </dsp:sp>
    <dsp:sp modelId="{18581C7D-7D78-944C-96B0-7373CFF31490}">
      <dsp:nvSpPr>
        <dsp:cNvPr id="0" name=""/>
        <dsp:cNvSpPr/>
      </dsp:nvSpPr>
      <dsp:spPr>
        <a:xfrm rot="5400000">
          <a:off x="-111125" y="3451435"/>
          <a:ext cx="740833" cy="5185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Dez</a:t>
          </a:r>
          <a:r>
            <a:rPr lang="en-US" sz="1300" kern="1200" dirty="0" smtClean="0"/>
            <a:t>/17</a:t>
          </a:r>
          <a:endParaRPr lang="en-US" sz="1300" kern="1200" dirty="0"/>
        </a:p>
      </dsp:txBody>
      <dsp:txXfrm rot="-5400000">
        <a:off x="1" y="3599602"/>
        <a:ext cx="518583" cy="222250"/>
      </dsp:txXfrm>
    </dsp:sp>
    <dsp:sp modelId="{CBBEFC28-AB43-F945-8D81-A82046A33E48}">
      <dsp:nvSpPr>
        <dsp:cNvPr id="0" name=""/>
        <dsp:cNvSpPr/>
      </dsp:nvSpPr>
      <dsp:spPr>
        <a:xfrm rot="5400000">
          <a:off x="4082520" y="-223626"/>
          <a:ext cx="481541" cy="7609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Suporte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às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ilhas</a:t>
          </a:r>
          <a:r>
            <a:rPr lang="en-US" sz="2500" kern="1200" dirty="0" smtClean="0"/>
            <a:t> FIBRE</a:t>
          </a:r>
          <a:endParaRPr lang="en-US" sz="2500" kern="1200" dirty="0"/>
        </a:p>
      </dsp:txBody>
      <dsp:txXfrm rot="-5400000">
        <a:off x="518583" y="3363818"/>
        <a:ext cx="7585909" cy="434527"/>
      </dsp:txXfrm>
    </dsp:sp>
    <dsp:sp modelId="{9075D367-5F48-5448-B9E1-CABBF9EAD909}">
      <dsp:nvSpPr>
        <dsp:cNvPr id="0" name=""/>
        <dsp:cNvSpPr/>
      </dsp:nvSpPr>
      <dsp:spPr>
        <a:xfrm rot="5400000">
          <a:off x="-111125" y="4119031"/>
          <a:ext cx="740833" cy="5185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Dez</a:t>
          </a:r>
          <a:r>
            <a:rPr lang="en-US" sz="1300" kern="1200" dirty="0" smtClean="0"/>
            <a:t>/17</a:t>
          </a:r>
          <a:endParaRPr lang="en-US" sz="1300" kern="1200" dirty="0"/>
        </a:p>
      </dsp:txBody>
      <dsp:txXfrm rot="-5400000">
        <a:off x="1" y="4267198"/>
        <a:ext cx="518583" cy="222250"/>
      </dsp:txXfrm>
    </dsp:sp>
    <dsp:sp modelId="{23491598-8100-EC48-9E95-5CEAC8840C85}">
      <dsp:nvSpPr>
        <dsp:cNvPr id="0" name=""/>
        <dsp:cNvSpPr/>
      </dsp:nvSpPr>
      <dsp:spPr>
        <a:xfrm rot="5400000">
          <a:off x="4082520" y="443969"/>
          <a:ext cx="481541" cy="7609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/>
            <a:t>Plataforma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integrada</a:t>
          </a:r>
          <a:r>
            <a:rPr lang="en-US" sz="2500" kern="1200" dirty="0" smtClean="0"/>
            <a:t> (Server + Manager + Repository)</a:t>
          </a:r>
          <a:endParaRPr lang="en-US" sz="2500" kern="1200" dirty="0"/>
        </a:p>
      </dsp:txBody>
      <dsp:txXfrm rot="-5400000">
        <a:off x="518583" y="4031414"/>
        <a:ext cx="7585909" cy="434527"/>
      </dsp:txXfrm>
    </dsp:sp>
    <dsp:sp modelId="{AADCA17F-1F82-364F-AC8E-9EE590A6F6F8}">
      <dsp:nvSpPr>
        <dsp:cNvPr id="0" name=""/>
        <dsp:cNvSpPr/>
      </dsp:nvSpPr>
      <dsp:spPr>
        <a:xfrm rot="5400000">
          <a:off x="-111125" y="4786627"/>
          <a:ext cx="740833" cy="51858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Fev</a:t>
          </a:r>
          <a:r>
            <a:rPr lang="en-US" sz="1300" kern="1200" dirty="0" smtClean="0"/>
            <a:t>/18</a:t>
          </a:r>
          <a:endParaRPr lang="en-US" sz="1300" kern="1200" dirty="0"/>
        </a:p>
      </dsp:txBody>
      <dsp:txXfrm rot="-5400000">
        <a:off x="1" y="4934794"/>
        <a:ext cx="518583" cy="222250"/>
      </dsp:txXfrm>
    </dsp:sp>
    <dsp:sp modelId="{BCCB1812-60E1-4346-ACF7-BB295DAC0652}">
      <dsp:nvSpPr>
        <dsp:cNvPr id="0" name=""/>
        <dsp:cNvSpPr/>
      </dsp:nvSpPr>
      <dsp:spPr>
        <a:xfrm rot="5400000">
          <a:off x="4082520" y="1111564"/>
          <a:ext cx="481541" cy="76094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Marketplace</a:t>
          </a:r>
          <a:endParaRPr lang="en-US" sz="2500" kern="1200" dirty="0"/>
        </a:p>
      </dsp:txBody>
      <dsp:txXfrm rot="-5400000">
        <a:off x="518583" y="4699009"/>
        <a:ext cx="7585909" cy="434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3A343-6EE2-47D8-A468-EE3D1B584153}" type="datetimeFigureOut">
              <a:rPr lang="pt-BR" smtClean="0"/>
              <a:t>17/09/17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C6AA-BE30-462F-AE4C-38FBD423B28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58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Rodrigo (</a:t>
            </a:r>
            <a:r>
              <a:rPr lang="pt-BR" dirty="0" err="1" smtClean="0"/>
              <a:t>nosfvnrato</a:t>
            </a:r>
            <a:r>
              <a:rPr lang="pt-BR" dirty="0" smtClean="0"/>
              <a:t>)</a:t>
            </a:r>
          </a:p>
          <a:p>
            <a:r>
              <a:rPr lang="pt-BR" dirty="0" smtClean="0"/>
              <a:t>Coordenador</a:t>
            </a:r>
            <a:r>
              <a:rPr lang="pt-BR" baseline="0" dirty="0" smtClean="0"/>
              <a:t> de GT</a:t>
            </a:r>
          </a:p>
          <a:p>
            <a:r>
              <a:rPr lang="pt-BR" baseline="0" dirty="0" smtClean="0"/>
              <a:t>Alex e Andr</a:t>
            </a:r>
            <a:r>
              <a:rPr lang="pt-BR" baseline="0" dirty="0" smtClean="0"/>
              <a:t>é</a:t>
            </a:r>
          </a:p>
          <a:p>
            <a:endParaRPr lang="pt-BR" baseline="0" dirty="0" smtClean="0"/>
          </a:p>
          <a:p>
            <a:r>
              <a:rPr lang="pt-BR" baseline="0" dirty="0" smtClean="0"/>
              <a:t>Migração / escalabilidade -</a:t>
            </a:r>
            <a:r>
              <a:rPr lang="pt-BR" baseline="0" smtClean="0"/>
              <a:t>&gt; inovação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3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88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importante comentar que o nosso projeto não tem como objetivo</a:t>
            </a:r>
            <a:r>
              <a:rPr lang="pt-BR" baseline="0" dirty="0" smtClean="0"/>
              <a:t> apenas servir de </a:t>
            </a:r>
            <a:r>
              <a:rPr lang="pt-BR" baseline="0" dirty="0" err="1" smtClean="0"/>
              <a:t>marketplace</a:t>
            </a:r>
            <a:r>
              <a:rPr lang="pt-BR" baseline="0" dirty="0" smtClean="0"/>
              <a:t> para </a:t>
            </a:r>
            <a:r>
              <a:rPr lang="pt-BR" baseline="0" dirty="0" err="1" smtClean="0"/>
              <a:t>VNFs</a:t>
            </a:r>
            <a:r>
              <a:rPr lang="pt-BR" baseline="0" dirty="0" smtClean="0"/>
              <a:t>, uma vez que nós nos preocupamos em construir todo o ambiente necessário para possibilitar o desenvolvimento e execução de </a:t>
            </a:r>
            <a:r>
              <a:rPr lang="pt-BR" baseline="0" dirty="0" err="1" smtClean="0"/>
              <a:t>VNFs</a:t>
            </a:r>
            <a:r>
              <a:rPr lang="pt-BR" baseline="0" dirty="0" smtClean="0"/>
              <a:t>, bem como a gerência de tais funções virtualizadas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93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Desta</a:t>
            </a:r>
            <a:r>
              <a:rPr lang="en-US" baseline="0" dirty="0" smtClean="0"/>
              <a:t> forma, </a:t>
            </a:r>
            <a:r>
              <a:rPr lang="en-US" dirty="0" err="1" smtClean="0"/>
              <a:t>basicamente</a:t>
            </a:r>
            <a:r>
              <a:rPr lang="en-US" dirty="0" smtClean="0"/>
              <a:t> o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composto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4 </a:t>
            </a:r>
            <a:r>
              <a:rPr lang="en-US" dirty="0" err="1" smtClean="0"/>
              <a:t>módulos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 VNF Server, Manager, </a:t>
            </a:r>
            <a:r>
              <a:rPr lang="en-US" dirty="0" err="1" smtClean="0"/>
              <a:t>Repositório</a:t>
            </a:r>
            <a:r>
              <a:rPr lang="en-US" dirty="0" smtClean="0"/>
              <a:t> e o marketplace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propriamente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dito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21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arquitetura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o </a:t>
            </a:r>
            <a:r>
              <a:rPr lang="en-US" dirty="0" err="1" smtClean="0"/>
              <a:t>momento</a:t>
            </a:r>
            <a:r>
              <a:rPr lang="en-US" dirty="0" smtClean="0"/>
              <a:t>, </a:t>
            </a:r>
            <a:r>
              <a:rPr lang="en-US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importante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chamar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atenção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envolvidos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utilização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desenvolvedor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revisor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responsável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verificar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validar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funções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submetidas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marktplace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fazendo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papel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curador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ambiente</a:t>
            </a:r>
            <a:r>
              <a:rPr lang="en-US" baseline="0" dirty="0" smtClean="0"/>
              <a:t>), e </a:t>
            </a:r>
            <a:r>
              <a:rPr lang="en-US" baseline="0" dirty="0" err="1" smtClean="0"/>
              <a:t>finalmente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usuário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interessado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baixar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executar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funções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estejam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públicas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interessante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comentar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desenvolvimento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elaborado</a:t>
            </a:r>
            <a:r>
              <a:rPr lang="en-US" baseline="0" dirty="0" smtClean="0"/>
              <a:t> com base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especificações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orgãos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internacionais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o ETSI e o IETF, </a:t>
            </a:r>
            <a:r>
              <a:rPr lang="en-US" baseline="0" dirty="0" err="1" smtClean="0"/>
              <a:t>porém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nós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tomamos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liberdade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realizar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algumas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propostas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tornar</a:t>
            </a:r>
            <a:r>
              <a:rPr lang="en-US" baseline="0" dirty="0" smtClean="0"/>
              <a:t> o FENDE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solução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completa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adequada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execução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funções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virtualizadas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ambientes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heterogêneos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28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Aqui</a:t>
            </a:r>
            <a:r>
              <a:rPr lang="en-US" dirty="0" smtClean="0"/>
              <a:t>,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vis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do VNF Server,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basicamente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 </a:t>
            </a:r>
            <a:r>
              <a:rPr lang="en-US" dirty="0" err="1" smtClean="0"/>
              <a:t>minimalista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torno</a:t>
            </a:r>
            <a:r>
              <a:rPr lang="en-US" baseline="0" dirty="0" smtClean="0"/>
              <a:t> de 20mb) </a:t>
            </a:r>
            <a:r>
              <a:rPr lang="en-US" baseline="0" dirty="0" err="1" smtClean="0"/>
              <a:t>criado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especificamente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executar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funções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implementas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Click Modular Router. No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nós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do DPDK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acelerador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pacotes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desenvolvido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</a:t>
            </a:r>
            <a:r>
              <a:rPr lang="en-US" baseline="0" dirty="0" smtClean="0"/>
              <a:t> Intel.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 </a:t>
            </a:r>
            <a:r>
              <a:rPr lang="en-US" baseline="0" dirty="0" err="1" smtClean="0"/>
              <a:t>Próprio</a:t>
            </a:r>
            <a:r>
              <a:rPr lang="en-US" baseline="0" dirty="0" smtClean="0"/>
              <a:t> VNF Server </a:t>
            </a:r>
            <a:r>
              <a:rPr lang="en-US" baseline="0" dirty="0" err="1" smtClean="0"/>
              <a:t>possui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interface de </a:t>
            </a:r>
            <a:r>
              <a:rPr lang="en-US" baseline="0" dirty="0" err="1" smtClean="0"/>
              <a:t>gerência</a:t>
            </a:r>
            <a:r>
              <a:rPr lang="en-US" baseline="0" dirty="0" smtClean="0"/>
              <a:t> Web/REST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oferece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flexibilidade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usuários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implantá</a:t>
            </a:r>
            <a:r>
              <a:rPr lang="en-US" baseline="0" dirty="0" smtClean="0"/>
              <a:t>-lo e a </a:t>
            </a:r>
            <a:r>
              <a:rPr lang="en-US" baseline="0" dirty="0" err="1" smtClean="0"/>
              <a:t>utilizarem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suas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próprias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soluções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gerência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4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15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err="1" smtClean="0"/>
              <a:t>Desenvolvimento</a:t>
            </a:r>
            <a:r>
              <a:rPr lang="en-US" baseline="0" dirty="0" smtClean="0"/>
              <a:t> do VNF Manager,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</a:t>
            </a:r>
            <a:r>
              <a:rPr lang="en-US" baseline="0" dirty="0" err="1" smtClean="0"/>
              <a:t>ício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especificação</a:t>
            </a:r>
            <a:r>
              <a:rPr lang="en-US" baseline="0" dirty="0" smtClean="0"/>
              <a:t> de um </a:t>
            </a:r>
            <a:r>
              <a:rPr lang="en-US" baseline="0" dirty="0" err="1" smtClean="0"/>
              <a:t>descritor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representar</a:t>
            </a:r>
            <a:r>
              <a:rPr lang="en-US" baseline="0" dirty="0" smtClean="0"/>
              <a:t> VNFs. Este </a:t>
            </a:r>
            <a:r>
              <a:rPr lang="en-US" baseline="0" dirty="0" err="1" smtClean="0"/>
              <a:t>descritor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criado</a:t>
            </a:r>
            <a:r>
              <a:rPr lang="en-US" baseline="0" dirty="0" smtClean="0"/>
              <a:t> com base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padrões</a:t>
            </a:r>
            <a:r>
              <a:rPr lang="en-US" baseline="0" dirty="0" smtClean="0"/>
              <a:t> TOSCA, T-NOVA e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própria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definição</a:t>
            </a:r>
            <a:r>
              <a:rPr lang="en-US" baseline="0" dirty="0" smtClean="0"/>
              <a:t> do ETSI.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definido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tudoo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VNF </a:t>
            </a:r>
            <a:r>
              <a:rPr lang="en-US" baseline="0" dirty="0" err="1" smtClean="0"/>
              <a:t>deve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</a:t>
            </a:r>
            <a:r>
              <a:rPr lang="en-US" baseline="0" dirty="0" smtClean="0"/>
              <a:t>:   </a:t>
            </a:r>
            <a:r>
              <a:rPr lang="en-US" baseline="0" dirty="0" err="1" smtClean="0"/>
              <a:t>Memória</a:t>
            </a:r>
            <a:r>
              <a:rPr lang="en-US" baseline="0" dirty="0" smtClean="0"/>
              <a:t>/CPU/Disco/Interfaces   de   </a:t>
            </a:r>
            <a:r>
              <a:rPr lang="en-US" baseline="0" dirty="0" err="1" smtClean="0"/>
              <a:t>rede</a:t>
            </a:r>
            <a:r>
              <a:rPr lang="en-US" baseline="0" dirty="0" smtClean="0"/>
              <a:t>,   </a:t>
            </a:r>
            <a:r>
              <a:rPr lang="en-US" baseline="0" dirty="0" err="1" smtClean="0"/>
              <a:t>imagem</a:t>
            </a:r>
            <a:r>
              <a:rPr lang="en-US" baseline="0" dirty="0" smtClean="0"/>
              <a:t>,   </a:t>
            </a:r>
            <a:r>
              <a:rPr lang="en-US" baseline="0" dirty="0" err="1" smtClean="0"/>
              <a:t>descrição</a:t>
            </a:r>
            <a:r>
              <a:rPr lang="is-IS" baseline="0" dirty="0" smtClean="0"/>
              <a:t>…</a:t>
            </a:r>
          </a:p>
          <a:p>
            <a:pPr marL="171450" indent="-171450">
              <a:buFontTx/>
              <a:buChar char="•"/>
            </a:pPr>
            <a:endParaRPr lang="is-IS" baseline="0" dirty="0" smtClean="0"/>
          </a:p>
          <a:p>
            <a:pPr marL="171450" indent="-171450">
              <a:buFontTx/>
              <a:buChar char="•"/>
            </a:pPr>
            <a:r>
              <a:rPr lang="is-IS" baseline="0" dirty="0" smtClean="0"/>
              <a:t>Atualmente nós já somos capazes de gerenciar o ciclo de vida das VNFs, bem como fazer o monitoramento de um conjunto inicial de métricas, tais como uso de rede e memória. Tais métricas são constantemente coletadas das VNFs e armazenadas em um time-series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234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vis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repositório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funcione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entendemos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desenvolvedor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terá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instalado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instituição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disponibilziar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funções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submissão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mesma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através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interface </a:t>
            </a:r>
            <a:r>
              <a:rPr lang="en-US" baseline="0" dirty="0" err="1" smtClean="0"/>
              <a:t>pública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qual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exibida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neste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89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Finalmente</a:t>
            </a:r>
            <a:r>
              <a:rPr lang="en-US" dirty="0" smtClean="0"/>
              <a:t> </a:t>
            </a:r>
            <a:r>
              <a:rPr lang="en-US" dirty="0" err="1" smtClean="0"/>
              <a:t>h</a:t>
            </a:r>
            <a:r>
              <a:rPr lang="en-US" dirty="0" err="1" smtClean="0"/>
              <a:t>á</a:t>
            </a:r>
            <a:r>
              <a:rPr lang="en-US" dirty="0" smtClean="0"/>
              <a:t> um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revisor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responsável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verificar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funções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submetidas</a:t>
            </a:r>
            <a:r>
              <a:rPr lang="en-US" baseline="0" dirty="0" smtClean="0"/>
              <a:t>.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clicar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o </a:t>
            </a:r>
            <a:r>
              <a:rPr lang="en-US" dirty="0" err="1" smtClean="0"/>
              <a:t>revisor</a:t>
            </a:r>
            <a:r>
              <a:rPr lang="en-US" dirty="0" smtClean="0"/>
              <a:t> </a:t>
            </a:r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acesso</a:t>
            </a:r>
            <a:r>
              <a:rPr lang="en-US" dirty="0" smtClean="0"/>
              <a:t> a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detalhadas</a:t>
            </a:r>
            <a:r>
              <a:rPr lang="en-US" dirty="0" smtClean="0"/>
              <a:t> da VNF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analisada</a:t>
            </a:r>
            <a:r>
              <a:rPr lang="en-US" dirty="0" smtClean="0"/>
              <a:t>. </a:t>
            </a:r>
            <a:r>
              <a:rPr lang="en-US" dirty="0" err="1" smtClean="0"/>
              <a:t>Incluindo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descrição</a:t>
            </a:r>
            <a:r>
              <a:rPr lang="en-US" dirty="0" smtClean="0"/>
              <a:t> </a:t>
            </a:r>
            <a:r>
              <a:rPr lang="en-US" dirty="0" err="1" smtClean="0"/>
              <a:t>completa</a:t>
            </a:r>
            <a:r>
              <a:rPr lang="en-US" dirty="0" smtClean="0"/>
              <a:t> do da VNF.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clicar</a:t>
            </a:r>
            <a:r>
              <a:rPr lang="en-US" dirty="0" smtClean="0"/>
              <a:t> no </a:t>
            </a:r>
            <a:r>
              <a:rPr lang="en-US" dirty="0" err="1" smtClean="0"/>
              <a:t>botão</a:t>
            </a:r>
            <a:r>
              <a:rPr lang="en-US" dirty="0" smtClean="0"/>
              <a:t> accept,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disparado</a:t>
            </a:r>
            <a:r>
              <a:rPr lang="en-US" dirty="0" smtClean="0"/>
              <a:t> (via </a:t>
            </a:r>
            <a:r>
              <a:rPr lang="en-US" dirty="0" err="1" smtClean="0"/>
              <a:t>APIRest</a:t>
            </a:r>
            <a:r>
              <a:rPr lang="en-US" dirty="0" smtClean="0"/>
              <a:t>)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comandos</a:t>
            </a:r>
            <a:r>
              <a:rPr lang="en-US" dirty="0" smtClean="0"/>
              <a:t> </a:t>
            </a:r>
            <a:r>
              <a:rPr lang="en-US" dirty="0" err="1" smtClean="0"/>
              <a:t>necessários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Repository Manager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cópia</a:t>
            </a:r>
            <a:r>
              <a:rPr lang="en-US" dirty="0" smtClean="0"/>
              <a:t> do </a:t>
            </a:r>
            <a:r>
              <a:rPr lang="en-US" dirty="0" err="1" smtClean="0"/>
              <a:t>repositório</a:t>
            </a:r>
            <a:r>
              <a:rPr lang="en-US" dirty="0" smtClean="0"/>
              <a:t> da VNF </a:t>
            </a:r>
            <a:r>
              <a:rPr lang="en-US" dirty="0" err="1" smtClean="0"/>
              <a:t>dentro</a:t>
            </a:r>
            <a:r>
              <a:rPr lang="en-US" dirty="0" smtClean="0"/>
              <a:t> do </a:t>
            </a:r>
            <a:r>
              <a:rPr lang="en-US" dirty="0" err="1" smtClean="0"/>
              <a:t>repositório</a:t>
            </a:r>
            <a:r>
              <a:rPr lang="en-US" dirty="0" smtClean="0"/>
              <a:t> </a:t>
            </a:r>
            <a:r>
              <a:rPr lang="en-US" dirty="0" err="1" smtClean="0"/>
              <a:t>oficial</a:t>
            </a:r>
            <a:r>
              <a:rPr lang="en-US" dirty="0" smtClean="0"/>
              <a:t> do FENDE. </a:t>
            </a:r>
            <a:r>
              <a:rPr lang="en-US" dirty="0" err="1" smtClean="0"/>
              <a:t>Além</a:t>
            </a:r>
            <a:r>
              <a:rPr lang="en-US" dirty="0" smtClean="0"/>
              <a:t> disso, a VNF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publicada</a:t>
            </a:r>
            <a:r>
              <a:rPr lang="en-US" dirty="0" smtClean="0"/>
              <a:t> no </a:t>
            </a:r>
            <a:r>
              <a:rPr lang="en-US" dirty="0" err="1" smtClean="0"/>
              <a:t>catálogo</a:t>
            </a:r>
            <a:r>
              <a:rPr lang="en-US" dirty="0" smtClean="0"/>
              <a:t> </a:t>
            </a:r>
            <a:r>
              <a:rPr lang="en-US" dirty="0" err="1" smtClean="0"/>
              <a:t>oficial</a:t>
            </a:r>
            <a:r>
              <a:rPr lang="en-US" dirty="0" smtClean="0"/>
              <a:t> da marketplace.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C6AA-BE30-462F-AE4C-38FBD423B28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5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028E-73B9-447E-B7BB-4877853C9B46}" type="datetime1">
              <a:rPr lang="pt-BR" smtClean="0"/>
              <a:t>17/09/17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BAA-F4EA-4FC6-BF98-EED6339EA3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5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7EC3-E490-429F-9A49-B4C7ED15D720}" type="datetime1">
              <a:rPr lang="pt-BR" smtClean="0"/>
              <a:t>17/09/17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6BAA-F4EA-4FC6-BF98-EED6339EA3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87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0117" y="1299917"/>
            <a:ext cx="10025848" cy="342452"/>
          </a:xfrm>
          <a:prstGeom prst="rect">
            <a:avLst/>
          </a:prstGeom>
        </p:spPr>
        <p:txBody>
          <a:bodyPr anchor="b"/>
          <a:lstStyle>
            <a:lvl1pPr algn="ctr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80117" y="2012935"/>
            <a:ext cx="10025848" cy="15470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texto corrido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522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72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6442" y="1244015"/>
            <a:ext cx="10085033" cy="309578"/>
          </a:xfrm>
          <a:prstGeom prst="rect">
            <a:avLst/>
          </a:prstGeom>
        </p:spPr>
        <p:txBody>
          <a:bodyPr/>
          <a:lstStyle>
            <a:lvl1pPr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56442" y="1825625"/>
            <a:ext cx="477618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8049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98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87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305B-28A9-439B-B034-9A283E8DB16C}" type="datetime1">
              <a:rPr lang="pt-BR" smtClean="0"/>
              <a:t>17/09/17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6BAA-F4EA-4FC6-BF98-EED6339EA3A5}" type="slidenum">
              <a:rPr lang="pt-BR" smtClean="0"/>
              <a:t>‹#›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8"/>
            <a:ext cx="12192000" cy="6852344"/>
          </a:xfrm>
          <a:prstGeom prst="rect">
            <a:avLst/>
          </a:prstGeom>
        </p:spPr>
      </p:pic>
      <p:sp>
        <p:nvSpPr>
          <p:cNvPr id="7" name="Isosceles Triangle 6"/>
          <p:cNvSpPr/>
          <p:nvPr userDrawn="1"/>
        </p:nvSpPr>
        <p:spPr>
          <a:xfrm rot="10800000">
            <a:off x="0" y="0"/>
            <a:ext cx="12192000" cy="5253789"/>
          </a:xfrm>
          <a:prstGeom prst="triangle">
            <a:avLst/>
          </a:prstGeom>
          <a:gradFill flip="none" rotWithShape="1">
            <a:gsLst>
              <a:gs pos="73000">
                <a:srgbClr val="0F174B"/>
              </a:gs>
              <a:gs pos="100000">
                <a:srgbClr val="0F174B"/>
              </a:gs>
              <a:gs pos="0">
                <a:srgbClr val="2481C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9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8"/>
            <a:ext cx="12192000" cy="68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0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083733" y="2425170"/>
            <a:ext cx="10066619" cy="10832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GT-</a:t>
            </a:r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FENDE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pt-BR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Ecossistema 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Federado para Oferta, </a:t>
            </a:r>
            <a:r>
              <a:rPr lang="pt-BR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Distribuição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Execução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pt-BR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Funções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Virtualizadas de Rede</a:t>
            </a: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1083733" y="4156601"/>
            <a:ext cx="4287257" cy="680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Carlos Raniery Paula dos Santos (UFSM)</a:t>
            </a:r>
          </a:p>
          <a:p>
            <a:pPr algn="l"/>
            <a:endParaRPr lang="pt-BR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7509934" y="4156603"/>
            <a:ext cx="3640418" cy="362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&lt;</a:t>
            </a:r>
            <a:r>
              <a:rPr lang="pt-BR" sz="1800" dirty="0" err="1" smtClean="0"/>
              <a:t>csantos@inf.ufsm.br</a:t>
            </a:r>
            <a:r>
              <a:rPr lang="pt-BR" sz="1800" dirty="0" smtClean="0"/>
              <a:t>&gt;</a:t>
            </a:r>
            <a:endParaRPr lang="pt-BR" sz="1800" dirty="0"/>
          </a:p>
        </p:txBody>
      </p:sp>
      <p:sp>
        <p:nvSpPr>
          <p:cNvPr id="3" name="Rectangle 2"/>
          <p:cNvSpPr/>
          <p:nvPr/>
        </p:nvSpPr>
        <p:spPr>
          <a:xfrm>
            <a:off x="1077481" y="3447534"/>
            <a:ext cx="3062719" cy="451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ufsm.br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gt-</a:t>
            </a:r>
            <a:r>
              <a:rPr 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fende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5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6844827"/>
              </p:ext>
            </p:extLst>
          </p:nvPr>
        </p:nvGraphicFramePr>
        <p:xfrm>
          <a:off x="1981200" y="12911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83733" y="2425170"/>
            <a:ext cx="10066619" cy="10832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6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&lt;</a:t>
            </a:r>
            <a:r>
              <a:rPr lang="pt-BR" sz="2400" dirty="0" err="1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http</a:t>
            </a:r>
            <a:r>
              <a:rPr lang="pt-BR" sz="2400" dirty="0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://</a:t>
            </a:r>
            <a:r>
              <a:rPr lang="pt-BR" sz="2400" dirty="0" err="1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ufsm.br</a:t>
            </a:r>
            <a:r>
              <a:rPr lang="pt-BR" sz="2400" dirty="0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/</a:t>
            </a:r>
            <a:r>
              <a:rPr lang="pt-BR" sz="2400" dirty="0" err="1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gt</a:t>
            </a:r>
            <a:r>
              <a:rPr lang="pt-BR" sz="2400" dirty="0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-</a:t>
            </a:r>
            <a:r>
              <a:rPr lang="pt-BR" sz="2400" dirty="0" smtClean="0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fende</a:t>
            </a:r>
            <a:r>
              <a:rPr lang="pt-BR" sz="2400" dirty="0">
                <a:solidFill>
                  <a:schemeClr val="bg1"/>
                </a:solidFill>
                <a:latin typeface="Courier"/>
                <a:ea typeface="Verdana" panose="020B0604030504040204" pitchFamily="34" charset="0"/>
                <a:cs typeface="Courier"/>
              </a:rPr>
              <a:t>&gt;</a:t>
            </a:r>
            <a:endParaRPr lang="pt-BR" sz="2000" dirty="0">
              <a:solidFill>
                <a:schemeClr val="bg1"/>
              </a:solidFill>
              <a:latin typeface="Courier"/>
              <a:ea typeface="Verdana" panose="020B0604030504040204" pitchFamily="34" charset="0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803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10395751" y="6338594"/>
            <a:ext cx="710952" cy="248637"/>
          </a:xfrm>
          <a:prstGeom prst="rect">
            <a:avLst/>
          </a:prstGeom>
        </p:spPr>
        <p:txBody>
          <a:bodyPr/>
          <a:lstStyle/>
          <a:p>
            <a:pPr algn="ctr"/>
            <a:fld id="{3F16EC4E-66A4-4AAB-BCAE-043ADA8DBC4F}" type="slidenum">
              <a:rPr lang="pt-BR" sz="120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</a:t>
            </a:fld>
            <a:endParaRPr lang="pt-BR" sz="12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4198" y="1296140"/>
            <a:ext cx="100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Principal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28800" y="2501900"/>
            <a:ext cx="8661400" cy="228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GT-FENDE </a:t>
            </a:r>
            <a:r>
              <a:rPr lang="en-US" sz="3200" dirty="0" err="1"/>
              <a:t>propõe</a:t>
            </a:r>
            <a:r>
              <a:rPr lang="en-US" sz="3200" dirty="0"/>
              <a:t> a </a:t>
            </a:r>
            <a:r>
              <a:rPr lang="en-US" sz="3200" dirty="0" err="1"/>
              <a:t>criação</a:t>
            </a:r>
            <a:r>
              <a:rPr lang="en-US" sz="3200" dirty="0"/>
              <a:t> de um </a:t>
            </a:r>
            <a:r>
              <a:rPr lang="en-US" sz="3200" dirty="0" err="1"/>
              <a:t>ecossistema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a </a:t>
            </a:r>
            <a:r>
              <a:rPr lang="en-US" sz="3200" b="1" u="sng" dirty="0" err="1"/>
              <a:t>oferta</a:t>
            </a:r>
            <a:r>
              <a:rPr lang="en-US" sz="3200" b="1" u="sng" dirty="0"/>
              <a:t>, </a:t>
            </a:r>
            <a:r>
              <a:rPr lang="en-US" sz="3200" b="1" u="sng" dirty="0" err="1"/>
              <a:t>distribuição</a:t>
            </a:r>
            <a:r>
              <a:rPr lang="en-US" sz="3200" b="1" u="sng" dirty="0"/>
              <a:t> e </a:t>
            </a:r>
            <a:r>
              <a:rPr lang="en-US" sz="3200" b="1" u="sng" dirty="0" err="1"/>
              <a:t>execução</a:t>
            </a:r>
            <a:r>
              <a:rPr lang="en-US" sz="3200" b="1" dirty="0"/>
              <a:t> </a:t>
            </a:r>
            <a:r>
              <a:rPr lang="en-US" sz="3200" dirty="0"/>
              <a:t>de </a:t>
            </a:r>
            <a:r>
              <a:rPr lang="en-US" sz="3200" dirty="0" err="1"/>
              <a:t>funções</a:t>
            </a:r>
            <a:r>
              <a:rPr lang="en-US" sz="3200" dirty="0"/>
              <a:t> </a:t>
            </a:r>
            <a:r>
              <a:rPr lang="en-US" sz="3200" dirty="0" err="1"/>
              <a:t>virtualizadas</a:t>
            </a:r>
            <a:r>
              <a:rPr lang="en-US" sz="3200" dirty="0"/>
              <a:t> de </a:t>
            </a:r>
            <a:r>
              <a:rPr lang="en-US" sz="3200" dirty="0" err="1"/>
              <a:t>rede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841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5"/>
          <p:cNvSpPr txBox="1"/>
          <p:nvPr/>
        </p:nvSpPr>
        <p:spPr>
          <a:xfrm>
            <a:off x="1074198" y="1296140"/>
            <a:ext cx="100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 Geral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78001335"/>
              </p:ext>
            </p:extLst>
          </p:nvPr>
        </p:nvGraphicFramePr>
        <p:xfrm>
          <a:off x="1930400" y="2281767"/>
          <a:ext cx="8128000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106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1074198" y="1296140"/>
            <a:ext cx="100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 Geral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NFV-MANO_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26481" r="2381" b="34259"/>
          <a:stretch/>
        </p:blipFill>
        <p:spPr>
          <a:xfrm>
            <a:off x="365425" y="1930400"/>
            <a:ext cx="11699575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6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1074198" y="1296140"/>
            <a:ext cx="100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VNF Server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8"/>
          <p:cNvSpPr txBox="1"/>
          <p:nvPr/>
        </p:nvSpPr>
        <p:spPr>
          <a:xfrm>
            <a:off x="1074197" y="1976189"/>
            <a:ext cx="10032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operacional</a:t>
            </a:r>
            <a:r>
              <a:rPr lang="en-US" sz="2400" dirty="0"/>
              <a:t> </a:t>
            </a:r>
            <a:r>
              <a:rPr lang="en-US" sz="2400" dirty="0" err="1"/>
              <a:t>minimalista</a:t>
            </a:r>
            <a:r>
              <a:rPr lang="en-US" sz="2400" dirty="0"/>
              <a:t>, com </a:t>
            </a:r>
            <a:r>
              <a:rPr lang="en-US" sz="2400" dirty="0" err="1"/>
              <a:t>suporte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funções</a:t>
            </a:r>
            <a:r>
              <a:rPr lang="en-US" sz="2400" dirty="0"/>
              <a:t> </a:t>
            </a:r>
            <a:r>
              <a:rPr lang="en-US" sz="2400" dirty="0" err="1"/>
              <a:t>implementadas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Click Modular </a:t>
            </a:r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343400" y="4038600"/>
            <a:ext cx="10541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608" y="2857500"/>
            <a:ext cx="6028892" cy="3771084"/>
          </a:xfrm>
          <a:prstGeom prst="rect">
            <a:avLst/>
          </a:prstGeom>
        </p:spPr>
      </p:pic>
      <p:pic>
        <p:nvPicPr>
          <p:cNvPr id="9" name="Picture 8" descr="coov_ar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66" y="2844800"/>
            <a:ext cx="3103133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78000" y="1905000"/>
            <a:ext cx="8623300" cy="210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15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1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1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1074198" y="1296140"/>
            <a:ext cx="100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VNF Server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469795"/>
              </p:ext>
            </p:extLst>
          </p:nvPr>
        </p:nvGraphicFramePr>
        <p:xfrm>
          <a:off x="1981200" y="2154767"/>
          <a:ext cx="8229600" cy="165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own Arrow 8"/>
          <p:cNvSpPr/>
          <p:nvPr/>
        </p:nvSpPr>
        <p:spPr>
          <a:xfrm>
            <a:off x="5651500" y="4025900"/>
            <a:ext cx="876300" cy="698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790700" y="4711700"/>
            <a:ext cx="8623300" cy="210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15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1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1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19292708"/>
              </p:ext>
            </p:extLst>
          </p:nvPr>
        </p:nvGraphicFramePr>
        <p:xfrm>
          <a:off x="1993900" y="4965700"/>
          <a:ext cx="82296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690100" y="2755900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…...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66200" y="5562600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7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1074198" y="1296140"/>
            <a:ext cx="100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VNF Manager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vnfd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66899"/>
            <a:ext cx="3581400" cy="4798899"/>
          </a:xfrm>
          <a:prstGeom prst="rect">
            <a:avLst/>
          </a:prstGeom>
        </p:spPr>
      </p:pic>
      <p:pic>
        <p:nvPicPr>
          <p:cNvPr id="11" name="Picture 10" descr="NFV-ENVIRONMEN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12" y="723900"/>
            <a:ext cx="6899788" cy="5969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56100" y="4597400"/>
            <a:ext cx="1308100" cy="673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/>
          <p:nvPr/>
        </p:nvSpPr>
        <p:spPr>
          <a:xfrm>
            <a:off x="1074198" y="1296140"/>
            <a:ext cx="100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VNF </a:t>
            </a:r>
            <a:r>
              <a:rPr 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Repository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66900"/>
            <a:ext cx="8444896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6717" y="190955"/>
            <a:ext cx="1497983" cy="621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GT-FENDE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1074198" y="1296140"/>
            <a:ext cx="1003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VNF </a:t>
            </a:r>
            <a:r>
              <a:rPr lang="pt-B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Repository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084" y="1865674"/>
            <a:ext cx="8453916" cy="45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5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A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ol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echamento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780</Words>
  <Application>Microsoft Macintosh PowerPoint</Application>
  <PresentationFormat>Custom</PresentationFormat>
  <Paragraphs>90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CAPA</vt:lpstr>
      <vt:lpstr>Miolo</vt:lpstr>
      <vt:lpstr>Fechamento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Jaime Rui de Sousa Júnior</dc:creator>
  <cp:lastModifiedBy>Carlos Raniery Paula dos Santos</cp:lastModifiedBy>
  <cp:revision>103</cp:revision>
  <dcterms:created xsi:type="dcterms:W3CDTF">2017-03-07T19:46:32Z</dcterms:created>
  <dcterms:modified xsi:type="dcterms:W3CDTF">2017-09-18T14:25:13Z</dcterms:modified>
</cp:coreProperties>
</file>