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59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>
        <p:scale>
          <a:sx n="70" d="100"/>
          <a:sy n="70" d="100"/>
        </p:scale>
        <p:origin x="-132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136C7-DD87-46E6-951D-FA95BFA8DEC3}" type="datetimeFigureOut">
              <a:rPr lang="pt-BR" smtClean="0"/>
              <a:t>04/10/2019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A44CF-F6AE-4B8C-A88C-4321B11359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84017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13154-C855-4300-8F28-27B881F2F78A}" type="datetimeFigureOut">
              <a:rPr lang="pt-BR" smtClean="0"/>
              <a:t>04/10/2019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9343D-9035-44F0-B077-FE046C2AA9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3273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588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9343D-9035-44F0-B077-FE046C2AA9B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7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0093-E3DD-4AD3-B5D2-898BBA789FE9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8EC1-8A7D-459D-B351-BC81652C44CC}" type="datetime1">
              <a:rPr lang="pt-BR" smtClean="0"/>
              <a:t>04/10/2019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C5B7-8319-4C18-98DC-033E5F518B02}" type="datetime1">
              <a:rPr lang="pt-BR" smtClean="0"/>
              <a:t>04/10/2019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A9349-AD0F-4F2E-A2BB-841A65E90AD8}" type="datetime1">
              <a:rPr lang="pt-BR" smtClean="0"/>
              <a:t>04/10/2019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67E7-0410-4041-9281-F59A989C5DBF}" type="datetime1">
              <a:rPr lang="pt-BR" smtClean="0"/>
              <a:t>04/10/2019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28B33BF-1014-45BA-9C8C-3EEC435A0F78}" type="datetime1">
              <a:rPr lang="pt-BR" smtClean="0"/>
              <a:t>04/10/2019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B605900-5AE3-4F80-81B6-FCA53D79381E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oautor3@utfpr.edu.br" TargetMode="External"/><Relationship Id="rId5" Type="http://schemas.openxmlformats.org/officeDocument/2006/relationships/hyperlink" Target="mailto:coautor2@utfpr.edu.br" TargetMode="External"/><Relationship Id="rId4" Type="http://schemas.openxmlformats.org/officeDocument/2006/relationships/hyperlink" Target="mailto:autor1@utfpr.edu.b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ázaro Dias\Desktop\VII SJPE&amp;D\o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24" y="0"/>
            <a:ext cx="9155724" cy="2733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987569" y="3001105"/>
            <a:ext cx="7168861" cy="1457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stomShape 3"/>
          <p:cNvSpPr/>
          <p:nvPr/>
        </p:nvSpPr>
        <p:spPr>
          <a:xfrm>
            <a:off x="219059" y="4733424"/>
            <a:ext cx="8705880" cy="13542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endParaRPr lang="pt-BR" sz="1600" b="0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pt-BR" sz="1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</a:t>
            </a:r>
            <a:r>
              <a:rPr lang="pt-BR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autor: Departamento/Instituição, e-mail: </a:t>
            </a:r>
            <a:r>
              <a:rPr lang="pt-BR" sz="1600" b="0" u="sng" strike="noStrike" spc="-1" dirty="0" smtClean="0">
                <a:solidFill>
                  <a:srgbClr val="0563C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autor1@ufsm.edu.br</a:t>
            </a:r>
            <a:endParaRPr lang="pt-BR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pt-BR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coautor: Departamento/Instituição, e-mail: </a:t>
            </a:r>
            <a:r>
              <a:rPr lang="pt-BR" sz="1600" b="0" u="sng" strike="noStrike" spc="-1" dirty="0" smtClean="0">
                <a:solidFill>
                  <a:srgbClr val="0563C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coautor2@ufsm.edu.br</a:t>
            </a:r>
            <a:endParaRPr lang="pt-BR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pt-BR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coautor: Departamento/Instituição, e-mail: </a:t>
            </a:r>
            <a:r>
              <a:rPr lang="pt-BR" sz="1600" b="0" u="sng" strike="noStrike" spc="-1" dirty="0" smtClean="0">
                <a:solidFill>
                  <a:srgbClr val="0563C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coautor3@ufsm.edu.br</a:t>
            </a:r>
            <a:endParaRPr lang="pt-BR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pt-BR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12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2</a:t>
            </a:fld>
            <a:endParaRPr lang="pt-BR"/>
          </a:p>
        </p:txBody>
      </p:sp>
      <p:sp>
        <p:nvSpPr>
          <p:cNvPr id="9" name="CustomShape 1"/>
          <p:cNvSpPr>
            <a:spLocks noGrp="1"/>
          </p:cNvSpPr>
          <p:nvPr>
            <p:ph type="title"/>
          </p:nvPr>
        </p:nvSpPr>
        <p:spPr>
          <a:xfrm>
            <a:off x="1839913" y="519362"/>
            <a:ext cx="6675437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OBJETIVO(S)</a:t>
            </a:r>
            <a:endParaRPr lang="pt-BR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4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3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0523" y="117232"/>
            <a:ext cx="6674827" cy="1573457"/>
          </a:xfrm>
        </p:spPr>
        <p:txBody>
          <a:bodyPr/>
          <a:lstStyle/>
          <a:p>
            <a:r>
              <a:rPr lang="pt-BR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7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4</a:t>
            </a:fld>
            <a:endParaRPr lang="pt-BR"/>
          </a:p>
        </p:txBody>
      </p:sp>
      <p:sp>
        <p:nvSpPr>
          <p:cNvPr id="8" name="CustomShape 1"/>
          <p:cNvSpPr>
            <a:spLocks noGrp="1"/>
          </p:cNvSpPr>
          <p:nvPr>
            <p:ph type="title"/>
          </p:nvPr>
        </p:nvSpPr>
        <p:spPr>
          <a:xfrm>
            <a:off x="1839913" y="519362"/>
            <a:ext cx="6675437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METODOLOGIA</a:t>
            </a:r>
            <a:endParaRPr lang="pt-BR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7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5</a:t>
            </a:fld>
            <a:endParaRPr lang="pt-BR"/>
          </a:p>
        </p:txBody>
      </p:sp>
      <p:sp>
        <p:nvSpPr>
          <p:cNvPr id="8" name="CustomShape 1"/>
          <p:cNvSpPr>
            <a:spLocks noGrp="1"/>
          </p:cNvSpPr>
          <p:nvPr>
            <p:ph type="title"/>
          </p:nvPr>
        </p:nvSpPr>
        <p:spPr>
          <a:xfrm>
            <a:off x="1839913" y="242363"/>
            <a:ext cx="6675437" cy="13234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RESULTADOS E DISCUSSÃO</a:t>
            </a:r>
            <a:endParaRPr lang="pt-BR" sz="40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7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6</a:t>
            </a:fld>
            <a:endParaRPr lang="pt-BR"/>
          </a:p>
        </p:txBody>
      </p:sp>
      <p:sp>
        <p:nvSpPr>
          <p:cNvPr id="8" name="CustomShape 1"/>
          <p:cNvSpPr>
            <a:spLocks noGrp="1"/>
          </p:cNvSpPr>
          <p:nvPr>
            <p:ph type="title"/>
          </p:nvPr>
        </p:nvSpPr>
        <p:spPr>
          <a:xfrm>
            <a:off x="1839913" y="580916"/>
            <a:ext cx="6675437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sz="36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CONSIDERAÇÕES FINAIS</a:t>
            </a:r>
            <a:endParaRPr lang="pt-BR" sz="3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7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7</a:t>
            </a:fld>
            <a:endParaRPr lang="pt-BR"/>
          </a:p>
        </p:txBody>
      </p:sp>
      <p:sp>
        <p:nvSpPr>
          <p:cNvPr id="8" name="CustomShape 1"/>
          <p:cNvSpPr>
            <a:spLocks noGrp="1"/>
          </p:cNvSpPr>
          <p:nvPr>
            <p:ph type="title"/>
          </p:nvPr>
        </p:nvSpPr>
        <p:spPr>
          <a:xfrm>
            <a:off x="1839913" y="580916"/>
            <a:ext cx="6675437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sz="36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t-BR" sz="36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3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Arquivos\avatar_fac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8" y="226415"/>
            <a:ext cx="1693040" cy="16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28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5900-5AE3-4F80-81B6-FCA53D79381E}" type="slidenum">
              <a:rPr lang="pt-BR" smtClean="0"/>
              <a:t>8</a:t>
            </a:fld>
            <a:endParaRPr lang="pt-BR"/>
          </a:p>
        </p:txBody>
      </p:sp>
      <p:sp>
        <p:nvSpPr>
          <p:cNvPr id="5" name="Retângulo 6"/>
          <p:cNvSpPr/>
          <p:nvPr/>
        </p:nvSpPr>
        <p:spPr>
          <a:xfrm>
            <a:off x="987569" y="3001105"/>
            <a:ext cx="7168861" cy="1457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OBRIGADO!</a:t>
            </a:r>
            <a:endParaRPr lang="pt-BR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1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</TotalTime>
  <Words>66</Words>
  <Application>Microsoft Office PowerPoint</Application>
  <PresentationFormat>Apresentação no Ecrã (4:3)</PresentationFormat>
  <Paragraphs>27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Forma de Onda</vt:lpstr>
      <vt:lpstr>Apresentação do PowerPoint</vt:lpstr>
      <vt:lpstr>1. OBJETIVO(S)</vt:lpstr>
      <vt:lpstr>2. INTRODUÇÃO</vt:lpstr>
      <vt:lpstr>3. METODOLOGIA</vt:lpstr>
      <vt:lpstr>4. RESULTADOS E DISCUSSÃO</vt:lpstr>
      <vt:lpstr>5. CONSIDERAÇÕES FINAIS</vt:lpstr>
      <vt:lpstr>5. REFERÊNCIAS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Lázaro Dias</cp:lastModifiedBy>
  <cp:revision>12</cp:revision>
  <dcterms:created xsi:type="dcterms:W3CDTF">2019-02-08T19:33:42Z</dcterms:created>
  <dcterms:modified xsi:type="dcterms:W3CDTF">2019-10-05T02:52:55Z</dcterms:modified>
</cp:coreProperties>
</file>