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0" r:id="rId2"/>
    <p:sldId id="257" r:id="rId3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BB"/>
    <a:srgbClr val="009DDA"/>
    <a:srgbClr val="436F9A"/>
    <a:srgbClr val="285B8C"/>
    <a:srgbClr val="F0FEFE"/>
    <a:srgbClr val="002C5B"/>
    <a:srgbClr val="8F9398"/>
    <a:srgbClr val="B7B7B7"/>
    <a:srgbClr val="F4F4F4"/>
    <a:srgbClr val="5F7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1" autoAdjust="0"/>
    <p:restoredTop sz="94660"/>
  </p:normalViewPr>
  <p:slideViewPr>
    <p:cSldViewPr snapToGrid="0">
      <p:cViewPr>
        <p:scale>
          <a:sx n="100" d="100"/>
          <a:sy n="100" d="100"/>
        </p:scale>
        <p:origin x="294" y="1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6DB39-3EAA-44DC-9BDE-A94F5E6EDA17}" type="datetimeFigureOut">
              <a:rPr lang="pt-BR" smtClean="0"/>
              <a:t>21/09/2017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C5E8A-C9DD-4E4A-AD04-5F76C1F4E5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73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E9C0FE-2C73-482D-8E21-E06C049E3F2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28734CB-3381-4E9F-8D17-86BE96B784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117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0" y="0"/>
            <a:ext cx="9144000" cy="908050"/>
          </a:xfrm>
          <a:prstGeom prst="rect">
            <a:avLst/>
          </a:prstGeom>
          <a:gradFill>
            <a:gsLst>
              <a:gs pos="31000">
                <a:srgbClr val="F4F4F4"/>
              </a:gs>
              <a:gs pos="48000">
                <a:srgbClr val="0075BB"/>
              </a:gs>
            </a:gsLst>
            <a:lin ang="10800000" scaled="1"/>
          </a:gradFill>
          <a:ln>
            <a:noFill/>
          </a:ln>
          <a:effectLst>
            <a:outerShdw blurRad="50800" dist="1524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2" y="184025"/>
            <a:ext cx="25717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13DF-7C08-4131-8F21-F75F2FE5B41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3762-FCD5-461D-8843-33CC55A48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53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13DF-7C08-4131-8F21-F75F2FE5B41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3762-FCD5-461D-8843-33CC55A48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85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Elipse 11"/>
          <p:cNvSpPr/>
          <p:nvPr userDrawn="1"/>
        </p:nvSpPr>
        <p:spPr>
          <a:xfrm>
            <a:off x="7235825" y="3170238"/>
            <a:ext cx="330200" cy="45719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936289"/>
            <a:ext cx="9144000" cy="447673"/>
          </a:xfrm>
          <a:prstGeom prst="rect">
            <a:avLst/>
          </a:prstGeom>
          <a:gradFill>
            <a:gsLst>
              <a:gs pos="80000">
                <a:srgbClr val="F4F4F4"/>
              </a:gs>
              <a:gs pos="33000">
                <a:srgbClr val="0075BB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3344" y="6292851"/>
            <a:ext cx="2057400" cy="365125"/>
          </a:xfrm>
        </p:spPr>
        <p:txBody>
          <a:bodyPr/>
          <a:lstStyle>
            <a:lvl1pPr>
              <a:defRPr>
                <a:solidFill>
                  <a:srgbClr val="8F9398"/>
                </a:solidFill>
              </a:defRPr>
            </a:lvl1pPr>
          </a:lstStyle>
          <a:p>
            <a:fld id="{3D833762-FCD5-461D-8843-33CC55A489B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0" y="0"/>
            <a:ext cx="9144000" cy="908050"/>
          </a:xfrm>
          <a:prstGeom prst="rect">
            <a:avLst/>
          </a:prstGeom>
          <a:gradFill>
            <a:gsLst>
              <a:gs pos="31000">
                <a:srgbClr val="F4F4F4"/>
              </a:gs>
              <a:gs pos="48000">
                <a:srgbClr val="0075BB"/>
              </a:gs>
            </a:gsLst>
            <a:lin ang="10800000" scaled="1"/>
          </a:gradFill>
          <a:ln>
            <a:noFill/>
          </a:ln>
          <a:effectLst>
            <a:outerShdw blurRad="50800" dist="1524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498402"/>
            <a:ext cx="1863529" cy="396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94" y="138402"/>
            <a:ext cx="10999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4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13DF-7C08-4131-8F21-F75F2FE5B41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3762-FCD5-461D-8843-33CC55A48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8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13DF-7C08-4131-8F21-F75F2FE5B41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3762-FCD5-461D-8843-33CC55A48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07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13DF-7C08-4131-8F21-F75F2FE5B41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3762-FCD5-461D-8843-33CC55A48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4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13DF-7C08-4131-8F21-F75F2FE5B41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3762-FCD5-461D-8843-33CC55A48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47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13DF-7C08-4131-8F21-F75F2FE5B41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3762-FCD5-461D-8843-33CC55A48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59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13DF-7C08-4131-8F21-F75F2FE5B41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3762-FCD5-461D-8843-33CC55A48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87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13DF-7C08-4131-8F21-F75F2FE5B41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3762-FCD5-461D-8843-33CC55A48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7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513DF-7C08-4131-8F21-F75F2FE5B41F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33762-FCD5-461D-8843-33CC55A48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9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7"/>
          <p:cNvSpPr>
            <a:spLocks noChangeArrowheads="1"/>
          </p:cNvSpPr>
          <p:nvPr/>
        </p:nvSpPr>
        <p:spPr bwMode="auto">
          <a:xfrm>
            <a:off x="1345485" y="5870908"/>
            <a:ext cx="67675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700" dirty="0" smtClean="0">
                <a:latin typeface="Perpetua" panose="02020502060401020303" pitchFamily="18" charset="0"/>
              </a:rPr>
              <a:t>UNIVERSITY</a:t>
            </a:r>
          </a:p>
          <a:p>
            <a:pPr algn="ctr"/>
            <a:r>
              <a:rPr lang="en-US" sz="1700" dirty="0" smtClean="0">
                <a:latin typeface="Perpetua" panose="02020502060401020303" pitchFamily="18" charset="0"/>
              </a:rPr>
              <a:t>CITY – Brazil </a:t>
            </a:r>
            <a:endParaRPr lang="en-US" sz="1700" dirty="0">
              <a:latin typeface="Perpetua" panose="02020502060401020303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71600" y="3867606"/>
            <a:ext cx="751528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small" dirty="0" smtClean="0">
                <a:latin typeface="Perpetua" panose="02020502060401020303" pitchFamily="18" charset="0"/>
                <a:cs typeface="Times New Roman" pitchFamily="18" charset="0"/>
              </a:rPr>
              <a:t>Authors</a:t>
            </a:r>
            <a:endParaRPr lang="en-US" sz="2000" b="1" cap="small" dirty="0">
              <a:latin typeface="Perpetua" panose="02020502060401020303" pitchFamily="18" charset="0"/>
              <a:cs typeface="Times New Roman" pitchFamily="18" charset="0"/>
            </a:endParaRPr>
          </a:p>
        </p:txBody>
      </p:sp>
      <p:sp>
        <p:nvSpPr>
          <p:cNvPr id="16" name="Retângulo 1"/>
          <p:cNvSpPr>
            <a:spLocks noChangeArrowheads="1"/>
          </p:cNvSpPr>
          <p:nvPr/>
        </p:nvSpPr>
        <p:spPr bwMode="auto">
          <a:xfrm>
            <a:off x="1204991" y="4421604"/>
            <a:ext cx="704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600" i="1" dirty="0" err="1" smtClean="0"/>
              <a:t>email</a:t>
            </a:r>
            <a:endParaRPr lang="pt-BR" sz="1600" i="1" dirty="0"/>
          </a:p>
        </p:txBody>
      </p:sp>
      <p:sp>
        <p:nvSpPr>
          <p:cNvPr id="3" name="Retângulo 2"/>
          <p:cNvSpPr/>
          <p:nvPr/>
        </p:nvSpPr>
        <p:spPr>
          <a:xfrm>
            <a:off x="0" y="2527160"/>
            <a:ext cx="9144000" cy="1272188"/>
          </a:xfrm>
          <a:prstGeom prst="rect">
            <a:avLst/>
          </a:prstGeom>
          <a:solidFill>
            <a:srgbClr val="0075BB"/>
          </a:solidFill>
          <a:ln>
            <a:solidFill>
              <a:srgbClr val="00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15520" y="2901644"/>
            <a:ext cx="7912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Article Title</a:t>
            </a:r>
            <a:endParaRPr lang="en-US" sz="2800" cap="all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</TotalTime>
  <Words>8</Words>
  <Application>Microsoft Office PowerPoint</Application>
  <PresentationFormat>Apresentação na tela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Perpetua</vt:lpstr>
      <vt:lpstr>Times New Roman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Thieli Gabbi</dc:creator>
  <cp:lastModifiedBy>Thieli</cp:lastModifiedBy>
  <cp:revision>115</cp:revision>
  <cp:lastPrinted>2014-08-27T15:18:24Z</cp:lastPrinted>
  <dcterms:created xsi:type="dcterms:W3CDTF">2014-08-24T00:30:22Z</dcterms:created>
  <dcterms:modified xsi:type="dcterms:W3CDTF">2017-09-21T16:44:58Z</dcterms:modified>
</cp:coreProperties>
</file>