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08" r:id="rId2"/>
    <p:sldId id="342" r:id="rId3"/>
    <p:sldId id="351" r:id="rId4"/>
    <p:sldId id="338" r:id="rId5"/>
    <p:sldId id="332" r:id="rId6"/>
    <p:sldId id="323" r:id="rId7"/>
    <p:sldId id="313" r:id="rId8"/>
    <p:sldId id="322" r:id="rId9"/>
    <p:sldId id="307" r:id="rId10"/>
    <p:sldId id="317" r:id="rId11"/>
    <p:sldId id="319" r:id="rId12"/>
    <p:sldId id="312" r:id="rId13"/>
    <p:sldId id="316" r:id="rId14"/>
    <p:sldId id="326" r:id="rId15"/>
    <p:sldId id="333" r:id="rId16"/>
    <p:sldId id="335" r:id="rId17"/>
    <p:sldId id="339" r:id="rId18"/>
    <p:sldId id="343" r:id="rId19"/>
    <p:sldId id="311" r:id="rId20"/>
    <p:sldId id="352" r:id="rId21"/>
    <p:sldId id="344" r:id="rId22"/>
    <p:sldId id="346" r:id="rId23"/>
    <p:sldId id="347" r:id="rId24"/>
    <p:sldId id="348" r:id="rId25"/>
    <p:sldId id="349" r:id="rId26"/>
    <p:sldId id="340" r:id="rId27"/>
    <p:sldId id="350" r:id="rId28"/>
    <p:sldId id="341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20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6.xml"/><Relationship Id="rId3" Type="http://schemas.openxmlformats.org/officeDocument/2006/relationships/slide" Target="slides/slide9.xml"/><Relationship Id="rId7" Type="http://schemas.openxmlformats.org/officeDocument/2006/relationships/slide" Target="slides/slide15.xml"/><Relationship Id="rId2" Type="http://schemas.openxmlformats.org/officeDocument/2006/relationships/slide" Target="slides/slide7.xml"/><Relationship Id="rId1" Type="http://schemas.openxmlformats.org/officeDocument/2006/relationships/slide" Target="slides/slide6.xml"/><Relationship Id="rId6" Type="http://schemas.openxmlformats.org/officeDocument/2006/relationships/slide" Target="slides/slide13.xml"/><Relationship Id="rId5" Type="http://schemas.openxmlformats.org/officeDocument/2006/relationships/slide" Target="slides/slide12.xml"/><Relationship Id="rId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 anchorCtr="0"/>
          <a:lstStyle>
            <a:lvl1pPr>
              <a:defRPr/>
            </a:lvl1pPr>
          </a:lstStyle>
          <a:p>
            <a:fld id="{12B4EC30-904B-4BFB-BD0B-8250F180B66F}" type="slidenum">
              <a:rPr lang="pt-BR"/>
              <a:pPr/>
              <a:t>‹nº›</a:t>
            </a:fld>
            <a:endParaRPr lang="pt-BR"/>
          </a:p>
        </p:txBody>
      </p:sp>
      <p:grpSp>
        <p:nvGrpSpPr>
          <p:cNvPr id="4103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4104" name="Picture 8" descr="C:\My Documents\bits\Expbanna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</p:spPr>
        </p:pic>
        <p:pic>
          <p:nvPicPr>
            <p:cNvPr id="4105" name="Picture 9" descr="D:\FRONTPAGE THEMES\EXPEDITN\EXPHORS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</p:spPr>
        </p:pic>
      </p:grpSp>
      <p:pic>
        <p:nvPicPr>
          <p:cNvPr id="4106" name="Picture 10" descr="P:\!Themes\Expedition\EXPHORS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F7549-C965-46E7-A72E-D313699ED93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1598E5-E0E3-4B08-AF7B-D797A88C6A7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C00C4-7775-43AA-9DAE-2B14B9CCEB6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48784-B882-4DBD-B891-935885EFCE3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AD760-4CA3-4EE2-BC32-28D158F880A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2387A-D6AD-4DAF-8EA1-01BA256D9D1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B08A0-7E10-4952-B082-42D489BBEF0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BAA6CF-35B6-4BDB-93F4-7EBBE8CA2F6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F1EFD-C236-467D-B89C-52732EACF97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F91DB-A309-4F80-817E-0F77C92FBD9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My Documents\bits\Expbanna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2"/>
                </a:solidFill>
                <a:latin typeface="Arial" charset="0"/>
              </a:defRPr>
            </a:lvl1pPr>
          </a:lstStyle>
          <a:p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chemeClr val="tx2"/>
                </a:solidFill>
                <a:latin typeface="Arial" charset="0"/>
              </a:defRPr>
            </a:lvl1pPr>
          </a:lstStyle>
          <a:p>
            <a:endParaRPr lang="pt-B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2"/>
                </a:solidFill>
                <a:latin typeface="Arial" charset="0"/>
              </a:defRPr>
            </a:lvl1pPr>
          </a:lstStyle>
          <a:p>
            <a:fld id="{5F47395C-6C8B-4701-B07D-1A296387977C}" type="slidenum">
              <a:rPr lang="pt-BR"/>
              <a:pPr/>
              <a:t>‹nº›</a:t>
            </a:fld>
            <a:endParaRPr lang="pt-BR"/>
          </a:p>
        </p:txBody>
      </p:sp>
      <p:pic>
        <p:nvPicPr>
          <p:cNvPr id="3079" name="Picture 7" descr="P:\!Themes\Expedition\EXPHORSA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</p:spPr>
      </p:pic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2.jpeg"/><Relationship Id="rId7" Type="http://schemas.openxmlformats.org/officeDocument/2006/relationships/image" Target="../media/image47.jpe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image" Target="../media/image46.jpe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.soares@ufsm.br" TargetMode="External"/><Relationship Id="rId2" Type="http://schemas.openxmlformats.org/officeDocument/2006/relationships/hyperlink" Target="mailto:alrsoaressan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ascaufsm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990600"/>
            <a:ext cx="7772400" cy="2514600"/>
          </a:xfrm>
        </p:spPr>
        <p:txBody>
          <a:bodyPr/>
          <a:lstStyle/>
          <a:p>
            <a:r>
              <a:rPr lang="pt-BR" sz="6000" b="1" dirty="0" smtClean="0"/>
              <a:t>Primeiros Habitantes da Quarta Colônia: os povos </a:t>
            </a:r>
            <a:r>
              <a:rPr lang="pt-BR" sz="6000" b="1" dirty="0" err="1" smtClean="0"/>
              <a:t>tradicinais</a:t>
            </a:r>
            <a:endParaRPr lang="pt-BR" sz="6000" b="1" dirty="0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z="3600" b="1"/>
              <a:t>DE 12.000 AP a 1700 AD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9" name="Rectangle 9"/>
          <p:cNvSpPr>
            <a:spLocks noGrp="1" noChangeArrowheads="1"/>
          </p:cNvSpPr>
          <p:nvPr>
            <p:ph type="title"/>
          </p:nvPr>
        </p:nvSpPr>
        <p:spPr>
          <a:xfrm>
            <a:off x="611560" y="-171400"/>
            <a:ext cx="8458200" cy="990600"/>
          </a:xfrm>
        </p:spPr>
        <p:txBody>
          <a:bodyPr/>
          <a:lstStyle/>
          <a:p>
            <a:r>
              <a:rPr lang="pt-BR" b="1" dirty="0"/>
              <a:t>Tradição </a:t>
            </a:r>
            <a:r>
              <a:rPr lang="pt-BR" b="1" dirty="0" err="1"/>
              <a:t>Umbú</a:t>
            </a:r>
            <a:r>
              <a:rPr lang="pt-BR" b="1" dirty="0"/>
              <a:t> 9000 </a:t>
            </a:r>
            <a:r>
              <a:rPr lang="pt-BR" b="1" dirty="0" err="1"/>
              <a:t>aC</a:t>
            </a:r>
            <a:r>
              <a:rPr lang="pt-BR" b="1" dirty="0"/>
              <a:t>- 1000 </a:t>
            </a:r>
            <a:r>
              <a:rPr lang="pt-BR" b="1" dirty="0" err="1"/>
              <a:t>dC</a:t>
            </a:r>
            <a:endParaRPr lang="pt-BR" b="1" dirty="0"/>
          </a:p>
        </p:txBody>
      </p:sp>
      <p:pic>
        <p:nvPicPr>
          <p:cNvPr id="9" name="Imagem 8" descr="G:\Pictures\2015-02-05 Museu Vila Cruz\2014-03-14-2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731626"/>
            <a:ext cx="2858135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Picture 7" descr="F:\mapa umb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774660"/>
            <a:ext cx="7888320" cy="532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/>
          <p:cNvSpPr txBox="1"/>
          <p:nvPr/>
        </p:nvSpPr>
        <p:spPr>
          <a:xfrm>
            <a:off x="5308796" y="594928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Agradecimento aos </a:t>
            </a:r>
            <a:r>
              <a:rPr lang="pt-BR" sz="1400" dirty="0" err="1" smtClean="0"/>
              <a:t>profes</a:t>
            </a:r>
            <a:r>
              <a:rPr lang="pt-BR" sz="1400" dirty="0" smtClean="0"/>
              <a:t>  Ana Letícia Rodrigues e </a:t>
            </a:r>
            <a:r>
              <a:rPr lang="pt-BR" sz="1400" dirty="0" err="1" smtClean="0"/>
              <a:t>Eloi</a:t>
            </a:r>
            <a:r>
              <a:rPr lang="pt-BR" sz="1400" dirty="0" smtClean="0"/>
              <a:t> Piovesan </a:t>
            </a:r>
            <a:r>
              <a:rPr lang="pt-BR" sz="1400" dirty="0" err="1" smtClean="0"/>
              <a:t>Scapin</a:t>
            </a:r>
            <a:endParaRPr lang="pt-BR" sz="1400" dirty="0"/>
          </a:p>
        </p:txBody>
      </p:sp>
      <p:pic>
        <p:nvPicPr>
          <p:cNvPr id="14" name="Picture 2050" descr="boleadeira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634985"/>
            <a:ext cx="2448272" cy="219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1993" y="1195609"/>
            <a:ext cx="2232248" cy="16741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685800"/>
          </a:xfrm>
        </p:spPr>
        <p:txBody>
          <a:bodyPr/>
          <a:lstStyle/>
          <a:p>
            <a:r>
              <a:rPr lang="pt-BR" dirty="0"/>
              <a:t>Tradição </a:t>
            </a:r>
            <a:r>
              <a:rPr lang="pt-BR" dirty="0" err="1" smtClean="0"/>
              <a:t>Umbú</a:t>
            </a:r>
            <a:r>
              <a:rPr lang="pt-BR" dirty="0" smtClean="0"/>
              <a:t> : Arte rupestre</a:t>
            </a:r>
            <a:endParaRPr lang="pt-BR" dirty="0"/>
          </a:p>
        </p:txBody>
      </p:sp>
      <p:pic>
        <p:nvPicPr>
          <p:cNvPr id="119812" name="Picture 4" descr="pedragrand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156" y="1054157"/>
            <a:ext cx="4443980" cy="273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708920"/>
            <a:ext cx="5295900" cy="37528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302059" y="6469140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Abrigo </a:t>
            </a:r>
            <a:r>
              <a:rPr lang="pt-BR" sz="1400" dirty="0" err="1" smtClean="0"/>
              <a:t>Canhemborá</a:t>
            </a:r>
            <a:r>
              <a:rPr lang="pt-BR" sz="1400" dirty="0" smtClean="0"/>
              <a:t>,  Nova Palma </a:t>
            </a:r>
            <a:endParaRPr lang="pt-BR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5652120" y="3861048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Pedra Grande, São Pedro do Sul </a:t>
            </a:r>
            <a:endParaRPr lang="pt-BR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3048000" cy="2743200"/>
          </a:xfrm>
        </p:spPr>
        <p:txBody>
          <a:bodyPr/>
          <a:lstStyle/>
          <a:p>
            <a:r>
              <a:rPr lang="pt-BR" b="1"/>
              <a:t>Tradição</a:t>
            </a:r>
            <a:br>
              <a:rPr lang="pt-BR" b="1"/>
            </a:br>
            <a:r>
              <a:rPr lang="pt-BR" b="1"/>
              <a:t> Humaitá</a:t>
            </a:r>
            <a:br>
              <a:rPr lang="pt-BR" b="1"/>
            </a:br>
            <a:r>
              <a:rPr lang="pt-BR" b="1"/>
              <a:t>6000 aC-</a:t>
            </a:r>
            <a:br>
              <a:rPr lang="pt-BR" b="1"/>
            </a:br>
            <a:r>
              <a:rPr lang="pt-BR" b="1"/>
              <a:t>1000 dC</a:t>
            </a:r>
          </a:p>
        </p:txBody>
      </p:sp>
      <p:pic>
        <p:nvPicPr>
          <p:cNvPr id="111620" name="Picture 4" descr="C:\Meus documentos\imagens tese\palestr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6592" y="-22870"/>
            <a:ext cx="4529138" cy="6251575"/>
          </a:xfrm>
          <a:prstGeom prst="rect">
            <a:avLst/>
          </a:prstGeom>
          <a:noFill/>
        </p:spPr>
      </p:pic>
      <p:pic>
        <p:nvPicPr>
          <p:cNvPr id="111622" name="Picture 6" descr="F:\mapa humaitá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4419600" cy="2917825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91" y="3501008"/>
            <a:ext cx="4211960" cy="3158970"/>
          </a:xfrm>
          <a:prstGeom prst="rect">
            <a:avLst/>
          </a:prstGeom>
        </p:spPr>
      </p:pic>
      <p:pic>
        <p:nvPicPr>
          <p:cNvPr id="7" name="Imagem 6" descr="G:\Pictures\2015-02-05 Museu Vila Cruz\2014-03-14-2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85986" y="-5484"/>
            <a:ext cx="2837180" cy="30289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/>
          <p:cNvSpPr txBox="1"/>
          <p:nvPr/>
        </p:nvSpPr>
        <p:spPr>
          <a:xfrm>
            <a:off x="5138266" y="2905780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Agradecimento aos </a:t>
            </a:r>
            <a:r>
              <a:rPr lang="pt-BR" sz="1400" dirty="0" err="1" smtClean="0"/>
              <a:t>profes</a:t>
            </a:r>
            <a:r>
              <a:rPr lang="pt-BR" sz="1400" dirty="0" smtClean="0"/>
              <a:t>  Ana Letícia Rodrigues e </a:t>
            </a:r>
            <a:r>
              <a:rPr lang="pt-BR" sz="1400" dirty="0" err="1" smtClean="0"/>
              <a:t>Eloi</a:t>
            </a:r>
            <a:r>
              <a:rPr lang="pt-BR" sz="1400" dirty="0" smtClean="0"/>
              <a:t> Piovesan </a:t>
            </a:r>
            <a:r>
              <a:rPr lang="pt-BR" sz="1400" dirty="0" err="1" smtClean="0"/>
              <a:t>Scapin</a:t>
            </a:r>
            <a:endParaRPr lang="pt-BR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4267200" cy="2057400"/>
          </a:xfrm>
        </p:spPr>
        <p:txBody>
          <a:bodyPr/>
          <a:lstStyle/>
          <a:p>
            <a:r>
              <a:rPr lang="pt-BR" b="1"/>
              <a:t>Tradição </a:t>
            </a:r>
            <a:br>
              <a:rPr lang="pt-BR" b="1"/>
            </a:br>
            <a:r>
              <a:rPr lang="pt-BR" b="1"/>
              <a:t>Taquara</a:t>
            </a:r>
            <a:br>
              <a:rPr lang="pt-BR" b="1"/>
            </a:br>
            <a:r>
              <a:rPr lang="pt-BR" b="1"/>
              <a:t>2000 AP- 300 AP</a:t>
            </a:r>
          </a:p>
        </p:txBody>
      </p:sp>
      <p:pic>
        <p:nvPicPr>
          <p:cNvPr id="116740" name="Picture 4" descr="F:\casa su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0450" y="228600"/>
            <a:ext cx="4273550" cy="6553200"/>
          </a:xfrm>
          <a:prstGeom prst="rect">
            <a:avLst/>
          </a:prstGeom>
          <a:noFill/>
        </p:spPr>
      </p:pic>
      <p:pic>
        <p:nvPicPr>
          <p:cNvPr id="116741" name="Picture 5" descr="F:\mapa taqu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891" y="2438400"/>
            <a:ext cx="4191000" cy="3092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eus Documentos\Minhas imagens\André Taqua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802" y="0"/>
            <a:ext cx="3743478" cy="2808312"/>
          </a:xfrm>
          <a:prstGeom prst="rect">
            <a:avLst/>
          </a:prstGeom>
          <a:noFill/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8640"/>
            <a:ext cx="4572000" cy="3429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2163" y="2184961"/>
            <a:ext cx="3975906" cy="530120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652120" y="4246471"/>
            <a:ext cx="410445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Agradecimento a </a:t>
            </a:r>
            <a:r>
              <a:rPr lang="pt-BR" sz="1400" dirty="0" err="1" smtClean="0"/>
              <a:t>profe</a:t>
            </a:r>
            <a:r>
              <a:rPr lang="pt-BR" sz="1400" dirty="0" smtClean="0"/>
              <a:t>  Ana Letícia Rodrigues</a:t>
            </a:r>
          </a:p>
          <a:p>
            <a:r>
              <a:rPr lang="pt-BR" sz="1400" dirty="0" smtClean="0"/>
              <a:t>De Agudo pelas fotos :D</a:t>
            </a:r>
            <a:endParaRPr lang="pt-BR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914400"/>
          </a:xfrm>
        </p:spPr>
        <p:txBody>
          <a:bodyPr/>
          <a:lstStyle/>
          <a:p>
            <a:r>
              <a:rPr lang="pt-BR"/>
              <a:t>Tradição Vieira (600 - 1500)</a:t>
            </a:r>
          </a:p>
        </p:txBody>
      </p:sp>
      <p:pic>
        <p:nvPicPr>
          <p:cNvPr id="4098" name="Picture 2" descr="https://s3.amazonaws.com/turismorocha/atractivos/30/cover/cerritos-de-indios-051552900-14559264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52" y="3501008"/>
            <a:ext cx="5832648" cy="388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A:\escavação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79122"/>
            <a:ext cx="3249445" cy="2215531"/>
          </a:xfrm>
          <a:prstGeom prst="rect">
            <a:avLst/>
          </a:prstGeom>
          <a:noFill/>
        </p:spPr>
      </p:pic>
      <p:pic>
        <p:nvPicPr>
          <p:cNvPr id="4100" name="Picture 4" descr="Historia minha paixão: MAPA DA OCUPAÇÃO DO TERRITORIO DO RS PELO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8333"/>
            <a:ext cx="26670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thumb/8/8a/Cer%C3%A2mica_Tradi%C3%A7%C3%A3o_Vieira.jpg/300px-Cer%C3%A2mica_Tradi%C3%A7%C3%A3o_Viei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3084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772400" cy="914400"/>
          </a:xfrm>
        </p:spPr>
        <p:txBody>
          <a:bodyPr/>
          <a:lstStyle/>
          <a:p>
            <a:r>
              <a:rPr lang="pt-BR" b="1"/>
              <a:t>Tradição Guarani </a:t>
            </a:r>
            <a:br>
              <a:rPr lang="pt-BR" b="1"/>
            </a:br>
            <a:r>
              <a:rPr lang="pt-BR" b="1"/>
              <a:t> 2000AP- 300 AP</a:t>
            </a:r>
          </a:p>
        </p:txBody>
      </p:sp>
      <p:pic>
        <p:nvPicPr>
          <p:cNvPr id="137219" name="Picture 1027" descr="F:\mapa guara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310708"/>
            <a:ext cx="3877485" cy="2547292"/>
          </a:xfrm>
          <a:prstGeom prst="rect">
            <a:avLst/>
          </a:prstGeom>
          <a:noFill/>
        </p:spPr>
      </p:pic>
      <p:pic>
        <p:nvPicPr>
          <p:cNvPr id="5122" name="Picture 2" descr="https://1.bp.blogspot.com/-HIZHcqbiyn0/UcnTc1GovpI/AAAAAAAAAPg/TwwhquTksxo/s1600/MARS-foto-Schmitt-Prym+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55" y="1529882"/>
            <a:ext cx="3714481" cy="246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0.gstatic.com/images?q=tbn:ANd9GcReZvPw-m32xMErJDhrcYm62mjaQBnFF35riuYvXU_49o2XItI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879" y="93170"/>
            <a:ext cx="3274670" cy="387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D:\Arquivos do Usuário\Área de Trabalho\Escola 2020\20200807_0747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7545" y="4403394"/>
            <a:ext cx="2636910" cy="22723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/>
          <p:cNvSpPr txBox="1"/>
          <p:nvPr/>
        </p:nvSpPr>
        <p:spPr>
          <a:xfrm>
            <a:off x="3563888" y="4433545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Agradecimento ao </a:t>
            </a:r>
            <a:r>
              <a:rPr lang="pt-BR" sz="1400" dirty="0" err="1" smtClean="0"/>
              <a:t>profe</a:t>
            </a:r>
            <a:r>
              <a:rPr lang="pt-BR" sz="1400" dirty="0" smtClean="0"/>
              <a:t>  </a:t>
            </a:r>
            <a:r>
              <a:rPr lang="pt-BR" sz="1400" dirty="0" err="1" smtClean="0"/>
              <a:t>Eloi</a:t>
            </a:r>
            <a:r>
              <a:rPr lang="pt-BR" sz="1400" dirty="0" smtClean="0"/>
              <a:t> Piovesan </a:t>
            </a:r>
            <a:r>
              <a:rPr lang="pt-BR" sz="1400" dirty="0" err="1" smtClean="0"/>
              <a:t>Scapin</a:t>
            </a:r>
            <a:r>
              <a:rPr lang="pt-BR" sz="1400" dirty="0" smtClean="0"/>
              <a:t>  de Nova Palma pelas fotos :D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18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0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528" y="6093296"/>
            <a:ext cx="7772400" cy="9144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pt-BR" b="1" kern="0" dirty="0" smtClean="0"/>
              <a:t>Quarta Colônia!!!! </a:t>
            </a:r>
            <a:endParaRPr lang="pt-BR" kern="0" dirty="0"/>
          </a:p>
        </p:txBody>
      </p:sp>
      <p:pic>
        <p:nvPicPr>
          <p:cNvPr id="5" name="Picture 1032" descr="C:\Meus documentos\Minhas imagens\preguiça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3212976"/>
            <a:ext cx="1440160" cy="1365994"/>
          </a:xfrm>
          <a:prstGeom prst="rect">
            <a:avLst/>
          </a:prstGeom>
          <a:noFill/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16894" y="677350"/>
            <a:ext cx="1910320" cy="1432740"/>
          </a:xfrm>
          <a:prstGeom prst="rect">
            <a:avLst/>
          </a:prstGeom>
        </p:spPr>
      </p:pic>
      <p:pic>
        <p:nvPicPr>
          <p:cNvPr id="7" name="Picture 2050" descr="boleadeir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780097"/>
            <a:ext cx="1296144" cy="1163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22" y="2737146"/>
            <a:ext cx="2599122" cy="184182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64" y="34425"/>
            <a:ext cx="1812393" cy="1359295"/>
          </a:xfrm>
          <a:prstGeom prst="rect">
            <a:avLst/>
          </a:prstGeom>
        </p:spPr>
      </p:pic>
      <p:pic>
        <p:nvPicPr>
          <p:cNvPr id="12" name="Imagem 11" descr="D:\Arquivos do Usuário\Área de Trabalho\Escola 2020\20200807_07470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41760" y="4994444"/>
            <a:ext cx="1916588" cy="148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 descr="G:\Pictures\2015-02-05 Museu Vila Cruz\2014-03-14-25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8609" y="582985"/>
            <a:ext cx="1298781" cy="1950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18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-171400"/>
            <a:ext cx="7772400" cy="1143000"/>
          </a:xfrm>
        </p:spPr>
        <p:txBody>
          <a:bodyPr/>
          <a:lstStyle/>
          <a:p>
            <a:r>
              <a:rPr lang="pt-BR" sz="3600" dirty="0" smtClean="0"/>
              <a:t>Então, o que fazer? </a:t>
            </a:r>
            <a:endParaRPr lang="pt-BR" sz="3600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181535"/>
            <a:ext cx="4543602" cy="267646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94" y="530424"/>
            <a:ext cx="3995936" cy="29969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2" y="4101884"/>
            <a:ext cx="3482799" cy="26120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04933"/>
            <a:ext cx="2843808" cy="21328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0939" y="2047155"/>
            <a:ext cx="1691680" cy="126876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27584" y="3477249"/>
            <a:ext cx="410445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Agradecimento a </a:t>
            </a:r>
            <a:r>
              <a:rPr lang="pt-BR" sz="1400" dirty="0" err="1" smtClean="0"/>
              <a:t>profe</a:t>
            </a:r>
            <a:r>
              <a:rPr lang="pt-BR" sz="1400" dirty="0" smtClean="0"/>
              <a:t>  Ana Letícia Rodrigues</a:t>
            </a:r>
          </a:p>
          <a:p>
            <a:r>
              <a:rPr lang="pt-BR" sz="1400" dirty="0" smtClean="0"/>
              <a:t>De Agudo pelas fotos :D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89076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Então, o que fazer ?</a:t>
            </a:r>
            <a:endParaRPr lang="pt-BR" b="1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b="1" dirty="0" smtClean="0"/>
              <a:t>Quando encontrar material arqueológico, não retire do local:</a:t>
            </a:r>
          </a:p>
          <a:p>
            <a:pPr>
              <a:lnSpc>
                <a:spcPct val="90000"/>
              </a:lnSpc>
            </a:pPr>
            <a:r>
              <a:rPr lang="pt-BR" b="1" dirty="0" smtClean="0"/>
              <a:t>Fotografe e se tiver condições, veja a localização (Google ou mapas)</a:t>
            </a:r>
            <a:endParaRPr lang="pt-BR" b="1" dirty="0"/>
          </a:p>
          <a:p>
            <a:pPr>
              <a:lnSpc>
                <a:spcPct val="90000"/>
              </a:lnSpc>
            </a:pPr>
            <a:r>
              <a:rPr lang="pt-BR" b="1" dirty="0" smtClean="0"/>
              <a:t>Não retire nada do local</a:t>
            </a:r>
          </a:p>
          <a:p>
            <a:pPr>
              <a:lnSpc>
                <a:spcPct val="90000"/>
              </a:lnSpc>
            </a:pPr>
            <a:r>
              <a:rPr lang="pt-BR" b="1" dirty="0" smtClean="0"/>
              <a:t>Avise o laboratório de arqueologia, este pode vir a ser um sítio arqueológico visitável </a:t>
            </a:r>
            <a:r>
              <a:rPr lang="pt-BR" dirty="0" smtClean="0"/>
              <a:t> 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-171400"/>
            <a:ext cx="7772400" cy="1143000"/>
          </a:xfrm>
        </p:spPr>
        <p:txBody>
          <a:bodyPr/>
          <a:lstStyle/>
          <a:p>
            <a:r>
              <a:rPr lang="pt-BR" dirty="0" smtClean="0"/>
              <a:t>Começarei pelo fim ....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181535"/>
            <a:ext cx="4543602" cy="267646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832" y="1104933"/>
            <a:ext cx="3995936" cy="299695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52" y="4101884"/>
            <a:ext cx="3482799" cy="26120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04933"/>
            <a:ext cx="2843808" cy="213285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0939" y="2047155"/>
            <a:ext cx="1691680" cy="1268760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827584" y="3477249"/>
            <a:ext cx="4104456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Agradecimento a </a:t>
            </a:r>
            <a:r>
              <a:rPr lang="pt-BR" sz="1400" dirty="0" err="1" smtClean="0"/>
              <a:t>profe</a:t>
            </a:r>
            <a:r>
              <a:rPr lang="pt-BR" sz="1400" dirty="0" smtClean="0"/>
              <a:t>  Ana Letícia Rodrigues</a:t>
            </a:r>
          </a:p>
          <a:p>
            <a:r>
              <a:rPr lang="pt-BR" sz="1400" dirty="0" smtClean="0"/>
              <a:t>De Agudo pela foto :D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5979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lantas de Casas: +96 Projetos Incríveis para Você se Inspir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6568"/>
            <a:ext cx="8496944" cy="637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75656" y="260648"/>
            <a:ext cx="7033336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pt-BR" sz="3600" b="1" dirty="0" smtClean="0"/>
              <a:t>Porque Não retirar </a:t>
            </a:r>
            <a:r>
              <a:rPr lang="pt-BR" sz="3600" b="1" dirty="0"/>
              <a:t>nada do </a:t>
            </a:r>
            <a:r>
              <a:rPr lang="pt-BR" sz="3600" b="1" dirty="0" smtClean="0"/>
              <a:t>local? </a:t>
            </a:r>
            <a:endParaRPr 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7563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88640"/>
            <a:ext cx="4170715" cy="21587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4824"/>
            <a:ext cx="2337879" cy="46757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2" y="188640"/>
            <a:ext cx="3168352" cy="23762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838" y="3291561"/>
            <a:ext cx="5485901" cy="3227263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995936" y="2564904"/>
            <a:ext cx="4962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Não recolha, não compre, não venda!!!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 bwMode="auto">
          <a:xfrm>
            <a:off x="7092280" y="4725144"/>
            <a:ext cx="129614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3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79" y="-2254250"/>
            <a:ext cx="4462890" cy="911225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810537" y="3401481"/>
            <a:ext cx="37219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      07 de  maio de 2009       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 bwMode="auto">
          <a:xfrm>
            <a:off x="4808510" y="4437112"/>
            <a:ext cx="3960440" cy="504056"/>
          </a:xfrm>
          <a:prstGeom prst="rect">
            <a:avLst/>
          </a:prstGeom>
          <a:solidFill>
            <a:srgbClr val="FF0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967536" y="14199"/>
            <a:ext cx="4176464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No Brasil, o roubo de artefatos arqueológicos é crime previsto em lei , bem como o comércio</a:t>
            </a:r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dirty="0" smtClean="0"/>
              <a:t>. 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199"/>
            <a:ext cx="4702679" cy="637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gimg.infoglobo.com.br/in/20621362-ca9-b53/FT1086A/652/INFOCHPDPICT000063232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47"/>
            <a:ext cx="11412760" cy="685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67544" y="83671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Sinalização!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32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lacas de sinalização indicarão sítios arqueológicos históricos no Distrito Fed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030" y="-9526"/>
            <a:ext cx="461962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99592" y="1700808"/>
            <a:ext cx="34563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rgbClr val="5A5A5A"/>
                </a:solidFill>
                <a:latin typeface="Trebuchet MS" panose="020B0603020202020204" pitchFamily="34" charset="0"/>
              </a:rPr>
              <a:t>“Nessa área, há alguns sítios arqueológicos de ocupação pré-histórica – com sítios líticos dos caçadores e coletores de até 11 mil anos atrás, como também os do período colonial brasileiro, tendo vestígios de postos fiscais, estradas reais e cemitérios. Outro que merece destaque está ligado à implantação de Brasília, incluindo desde o Acampamento da Comissão </a:t>
            </a:r>
            <a:r>
              <a:rPr lang="pt-BR" sz="1600" dirty="0" err="1">
                <a:solidFill>
                  <a:srgbClr val="5A5A5A"/>
                </a:solidFill>
                <a:latin typeface="Trebuchet MS" panose="020B0603020202020204" pitchFamily="34" charset="0"/>
              </a:rPr>
              <a:t>Cruls</a:t>
            </a:r>
            <a:r>
              <a:rPr lang="pt-BR" sz="1600" dirty="0">
                <a:solidFill>
                  <a:srgbClr val="5A5A5A"/>
                </a:solidFill>
                <a:latin typeface="Trebuchet MS" panose="020B0603020202020204" pitchFamily="34" charset="0"/>
              </a:rPr>
              <a:t> (Comissão Exploradora do Planalto Central e Comissão de Estudos da Nova Capital da União) até as áreas extrativistas que serviram de apoio para a construção da nova Capital Federal”, conta a arqueóloga do Iphan-DF, Margareth de Lourdes Souza.</a:t>
            </a:r>
            <a:endParaRPr lang="pt-BR" sz="1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037659" y="76470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Sinalização!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54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ítios arqueológicos pré-coloniais para visitar no Bras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4380"/>
            <a:ext cx="9144000" cy="61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331640" y="116632"/>
            <a:ext cx="619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 acessibilidade !!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010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Todos estes locais são sítios arqueológicos.</a:t>
            </a:r>
          </a:p>
          <a:p>
            <a:r>
              <a:rPr lang="pt-BR" dirty="0" smtClean="0"/>
              <a:t>Não destrua, não risque nas pedras, não recolha os objetos.</a:t>
            </a:r>
          </a:p>
          <a:p>
            <a:r>
              <a:rPr lang="pt-BR" dirty="0" smtClean="0"/>
              <a:t>Se houver urgência, chame a Universidade. </a:t>
            </a:r>
          </a:p>
          <a:p>
            <a:r>
              <a:rPr lang="pt-BR" dirty="0" smtClean="0"/>
              <a:t>Os vestígios indígenas são patrimônio e herança do passado, tão importantes quanto os vestígios históricos.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62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Finale</a:t>
            </a:r>
            <a:r>
              <a:rPr lang="pt-BR" dirty="0" smtClean="0"/>
              <a:t> !!!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1766888"/>
            <a:ext cx="8460432" cy="4113212"/>
          </a:xfrm>
        </p:spPr>
        <p:txBody>
          <a:bodyPr/>
          <a:lstStyle/>
          <a:p>
            <a:r>
              <a:rPr lang="pt-BR" sz="2800" dirty="0" smtClean="0"/>
              <a:t>Não esquecer que os locais abandonados também são sítios arqueológicos </a:t>
            </a:r>
            <a:r>
              <a:rPr lang="pt-BR" dirty="0" smtClean="0"/>
              <a:t>HISTÓRICOS!!!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5" y="2850479"/>
            <a:ext cx="5436096" cy="400157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27584" y="3477249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Casarão de </a:t>
            </a:r>
            <a:r>
              <a:rPr lang="pt-BR" sz="1400" dirty="0" err="1" smtClean="0"/>
              <a:t>Ivorá</a:t>
            </a:r>
            <a:r>
              <a:rPr lang="pt-BR" sz="1400" dirty="0" smtClean="0"/>
              <a:t>, em Artigo de Vanessa </a:t>
            </a:r>
            <a:r>
              <a:rPr lang="pt-BR" sz="1400" dirty="0" err="1" smtClean="0"/>
              <a:t>Manfio</a:t>
            </a:r>
            <a:r>
              <a:rPr lang="pt-BR" sz="1400" dirty="0" smtClean="0"/>
              <a:t>.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8217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Contatos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hlinkClick r:id="rId2"/>
              </a:rPr>
              <a:t>alrsoaressan@gmail.com</a:t>
            </a:r>
            <a:endParaRPr lang="pt-BR" dirty="0" smtClean="0"/>
          </a:p>
          <a:p>
            <a:r>
              <a:rPr lang="pt-BR" dirty="0" smtClean="0">
                <a:hlinkClick r:id="rId3"/>
              </a:rPr>
              <a:t>andre.soares@ufsm.br</a:t>
            </a:r>
            <a:endParaRPr lang="pt-BR" dirty="0" smtClean="0"/>
          </a:p>
          <a:p>
            <a:r>
              <a:rPr lang="pt-BR" dirty="0" smtClean="0">
                <a:hlinkClick r:id="rId4"/>
              </a:rPr>
              <a:t>lascaufsm@gmail.com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r>
              <a:rPr lang="pt-BR" dirty="0" smtClean="0"/>
              <a:t>Laboratório de Arqueologia, Sociedades e Culturas das Américas – LASCA</a:t>
            </a:r>
          </a:p>
          <a:p>
            <a:r>
              <a:rPr lang="pt-BR" dirty="0" smtClean="0"/>
              <a:t>Telefone (55) 3220.9240</a:t>
            </a:r>
          </a:p>
        </p:txBody>
      </p:sp>
    </p:spTree>
    <p:extLst>
      <p:ext uri="{BB962C8B-B14F-4D97-AF65-F5344CB8AC3E}">
        <p14:creationId xmlns:p14="http://schemas.microsoft.com/office/powerpoint/2010/main" val="282984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:\Arquivos do Usuário\Área de Trabalho\Escola 2020\b62e582c-c095-4ff8-b017-09894d3afba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85572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 descr="G:\Pictures\2015-02-05 Museu Vila Cruz\2014-03-14-2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12" y="139270"/>
            <a:ext cx="3790287" cy="3289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G:\Pictures\2015-02-05 Museu Vila Cruz\2014-03-14-25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04" y="4189140"/>
            <a:ext cx="2858135" cy="293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D:\Arquivos do Usuário\Área de Trabalho\Escola 2020\20200807_0747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3087" y="3680131"/>
            <a:ext cx="3256280" cy="285051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/>
          <p:cNvSpPr txBox="1"/>
          <p:nvPr/>
        </p:nvSpPr>
        <p:spPr>
          <a:xfrm>
            <a:off x="3851920" y="472514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Agradecimento ao </a:t>
            </a:r>
            <a:r>
              <a:rPr lang="pt-BR" sz="1400" dirty="0" err="1" smtClean="0"/>
              <a:t>profe</a:t>
            </a:r>
            <a:r>
              <a:rPr lang="pt-BR" sz="1400" dirty="0" smtClean="0"/>
              <a:t>  </a:t>
            </a:r>
            <a:r>
              <a:rPr lang="pt-BR" sz="1400" dirty="0" err="1" smtClean="0"/>
              <a:t>Eloi</a:t>
            </a:r>
            <a:r>
              <a:rPr lang="pt-BR" sz="1400" dirty="0" smtClean="0"/>
              <a:t> Piovesan </a:t>
            </a:r>
            <a:r>
              <a:rPr lang="pt-BR" sz="1400" dirty="0" err="1" smtClean="0"/>
              <a:t>Scapin</a:t>
            </a:r>
            <a:r>
              <a:rPr lang="pt-BR" sz="1400" dirty="0" smtClean="0"/>
              <a:t>  de Nova Palma pelas fotos :D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869276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0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3528" y="6093296"/>
            <a:ext cx="7772400" cy="9144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pt-BR" b="1" kern="0" dirty="0" smtClean="0"/>
              <a:t>Quarta Colônia!!!! </a:t>
            </a:r>
            <a:endParaRPr lang="pt-BR" kern="0" dirty="0"/>
          </a:p>
        </p:txBody>
      </p:sp>
      <p:pic>
        <p:nvPicPr>
          <p:cNvPr id="1026" name="Picture 2" descr="Imigração no Brasil - Trabalhos escolares - Smart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3281"/>
            <a:ext cx="3198355" cy="20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LTU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29337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2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153400" cy="609600"/>
          </a:xfrm>
        </p:spPr>
        <p:txBody>
          <a:bodyPr/>
          <a:lstStyle/>
          <a:p>
            <a:r>
              <a:rPr lang="pt-BR"/>
              <a:t>Os índios que a História conheceu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134148" name="Picture 4" descr="E:\Nova pasta\mapacoloni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772400" cy="561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07" y="0"/>
            <a:ext cx="7723262" cy="6858000"/>
          </a:xfrm>
          <a:prstGeom prst="rect">
            <a:avLst/>
          </a:prstGeom>
        </p:spPr>
      </p:pic>
      <p:pic>
        <p:nvPicPr>
          <p:cNvPr id="8" name="Picture 4" descr="C:\Meus documentos\imagens tese\palestra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566" y="2135272"/>
            <a:ext cx="5039614" cy="3016042"/>
          </a:xfrm>
          <a:prstGeom prst="rect">
            <a:avLst/>
          </a:prstGeom>
          <a:noFill/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824818" y="116632"/>
            <a:ext cx="5187342" cy="1445099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pt-BR" b="1" kern="0" dirty="0" smtClean="0"/>
              <a:t>O </a:t>
            </a:r>
            <a:r>
              <a:rPr lang="pt-BR" b="1" kern="0" dirty="0" err="1" smtClean="0"/>
              <a:t>PaleoÍndio</a:t>
            </a:r>
            <a:r>
              <a:rPr lang="pt-BR" b="1" kern="0" dirty="0" smtClean="0"/>
              <a:t> </a:t>
            </a:r>
          </a:p>
          <a:p>
            <a:r>
              <a:rPr lang="pt-BR" b="1" kern="0" dirty="0" smtClean="0"/>
              <a:t>10.000BP- 8000 BP</a:t>
            </a:r>
            <a:endParaRPr lang="pt-BR" b="1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8" name="Picture 1032" descr="C:\Meus documentos\Minhas imagens\preguiç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9" y="0"/>
            <a:ext cx="7230349" cy="6858000"/>
          </a:xfrm>
          <a:prstGeom prst="rect">
            <a:avLst/>
          </a:prstGeom>
          <a:noFill/>
        </p:spPr>
      </p:pic>
      <p:sp>
        <p:nvSpPr>
          <p:cNvPr id="112649" name="Text Box 1033"/>
          <p:cNvSpPr txBox="1">
            <a:spLocks noChangeArrowheads="1"/>
          </p:cNvSpPr>
          <p:nvPr/>
        </p:nvSpPr>
        <p:spPr bwMode="auto">
          <a:xfrm>
            <a:off x="8343900" y="229799"/>
            <a:ext cx="533400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/>
              <a:t>MEGATHERIUM</a:t>
            </a:r>
          </a:p>
        </p:txBody>
      </p:sp>
      <p:pic>
        <p:nvPicPr>
          <p:cNvPr id="2050" name="Picture 2" descr="Preguiça gigante. .. - Foto de Centro Paleontológico e Museudos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354" y="4725144"/>
            <a:ext cx="3572546" cy="200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Meus documentos\Minhas imagens\tatu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823024" cy="6453336"/>
          </a:xfrm>
          <a:prstGeom prst="rect">
            <a:avLst/>
          </a:prstGeom>
          <a:noFill/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479" y="4797152"/>
            <a:ext cx="3269426" cy="2034006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8172400" y="188640"/>
            <a:ext cx="57606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/>
              <a:t>DOEDICURUS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7772400" cy="685800"/>
          </a:xfrm>
        </p:spPr>
        <p:txBody>
          <a:bodyPr/>
          <a:lstStyle/>
          <a:p>
            <a:r>
              <a:rPr lang="pt-BR" b="1"/>
              <a:t>Os Sítios do Sul do  Brasil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685800" y="2057400"/>
            <a:ext cx="8153400" cy="423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/>
              <a:t>Os grupos não são conhecidos pela História</a:t>
            </a:r>
          </a:p>
          <a:p>
            <a:pPr>
              <a:spcBef>
                <a:spcPct val="50000"/>
              </a:spcBef>
            </a:pPr>
            <a:r>
              <a:rPr lang="pt-BR" sz="3200" b="1"/>
              <a:t>Critério: tecnologia para manufatura</a:t>
            </a:r>
          </a:p>
          <a:p>
            <a:pPr algn="just">
              <a:spcBef>
                <a:spcPct val="50000"/>
              </a:spcBef>
            </a:pPr>
            <a:r>
              <a:rPr lang="pt-BR" sz="3200" b="1">
                <a:cs typeface="Times New Roman" pitchFamily="18" charset="0"/>
              </a:rPr>
              <a:t>As tecnologias foram denominadas pelos arqueólogos com o termo Tradição, que significa um conjunto de técnicas ou elementos com persistência temporal.</a:t>
            </a:r>
          </a:p>
          <a:p>
            <a:pPr>
              <a:spcBef>
                <a:spcPct val="50000"/>
              </a:spcBef>
            </a:pPr>
            <a:endParaRPr lang="pt-BR" sz="3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utoUpdateAnimBg="0"/>
    </p:bldLst>
  </p:timing>
</p:sld>
</file>

<file path=ppt/theme/theme1.xml><?xml version="1.0" encoding="utf-8"?>
<a:theme xmlns:a="http://schemas.openxmlformats.org/drawingml/2006/main" name="Expedicao">
  <a:themeElements>
    <a:clrScheme name="Expedicao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Expedica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xpedicao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cao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ca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cao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apresentação\Expedicao.pot</Template>
  <TotalTime>3856</TotalTime>
  <Words>495</Words>
  <Application>Microsoft Office PowerPoint</Application>
  <PresentationFormat>Apresentação na tela (4:3)</PresentationFormat>
  <Paragraphs>66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Arial</vt:lpstr>
      <vt:lpstr>Times New Roman</vt:lpstr>
      <vt:lpstr>Trebuchet MS</vt:lpstr>
      <vt:lpstr>Wingdings</vt:lpstr>
      <vt:lpstr>Expedicao</vt:lpstr>
      <vt:lpstr>Primeiros Habitantes da Quarta Colônia: os povos tradicinais</vt:lpstr>
      <vt:lpstr>Começarei pelo fim ....</vt:lpstr>
      <vt:lpstr>Apresentação do PowerPoint</vt:lpstr>
      <vt:lpstr>Apresentação do PowerPoint</vt:lpstr>
      <vt:lpstr>Os índios que a História conheceu</vt:lpstr>
      <vt:lpstr>Apresentação do PowerPoint</vt:lpstr>
      <vt:lpstr>Apresentação do PowerPoint</vt:lpstr>
      <vt:lpstr>Apresentação do PowerPoint</vt:lpstr>
      <vt:lpstr>Os Sítios do Sul do  Brasil</vt:lpstr>
      <vt:lpstr>Tradição Umbú 9000 aC- 1000 dC</vt:lpstr>
      <vt:lpstr>Tradição Umbú : Arte rupestre</vt:lpstr>
      <vt:lpstr>Tradição  Humaitá 6000 aC- 1000 dC</vt:lpstr>
      <vt:lpstr>Tradição  Taquara 2000 AP- 300 AP</vt:lpstr>
      <vt:lpstr>Apresentação do PowerPoint</vt:lpstr>
      <vt:lpstr>Tradição Vieira (600 - 1500)</vt:lpstr>
      <vt:lpstr>Tradição Guarani   2000AP- 300 AP</vt:lpstr>
      <vt:lpstr>Apresentação do PowerPoint</vt:lpstr>
      <vt:lpstr>Então, o que fazer? </vt:lpstr>
      <vt:lpstr>Então, o que fazer 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  <vt:lpstr>Finale !!!</vt:lpstr>
      <vt:lpstr>Contatos</vt:lpstr>
    </vt:vector>
  </TitlesOfParts>
  <Company>TABAJARA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História do Rio Grande do Sul</dc:title>
  <dc:creator>Cliente Preferencial</dc:creator>
  <cp:lastModifiedBy>Usuário do Windows</cp:lastModifiedBy>
  <cp:revision>57</cp:revision>
  <cp:lastPrinted>1601-01-01T00:00:00Z</cp:lastPrinted>
  <dcterms:created xsi:type="dcterms:W3CDTF">2001-07-17T16:56:50Z</dcterms:created>
  <dcterms:modified xsi:type="dcterms:W3CDTF">2020-08-07T18:18:23Z</dcterms:modified>
</cp:coreProperties>
</file>