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14" r:id="rId2"/>
  </p:sldMasterIdLst>
  <p:notesMasterIdLst>
    <p:notesMasterId r:id="rId4"/>
  </p:notesMasterIdLst>
  <p:handoutMasterIdLst>
    <p:handoutMasterId r:id="rId5"/>
  </p:handoutMasterIdLst>
  <p:sldIdLst>
    <p:sldId id="258" r:id="rId3"/>
  </p:sldIdLst>
  <p:sldSz cx="32399288" cy="43200638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68C"/>
    <a:srgbClr val="0D83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 showGuides="1">
      <p:cViewPr>
        <p:scale>
          <a:sx n="30" d="100"/>
          <a:sy n="30" d="100"/>
        </p:scale>
        <p:origin x="912" y="24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2EA9D03A-E182-4B8A-95B4-BA2AD172CB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9EDF24F-E7B5-44F8-A529-098B0E33B2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4E4A1F-8718-4F8B-AE43-6A9C6C96406C}" type="datetimeFigureOut">
              <a:rPr lang="pt-BR"/>
              <a:pPr>
                <a:defRPr/>
              </a:pPr>
              <a:t>10/09/2019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013CF1B-462B-452E-810D-834CB3F04D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BD51B72-62CE-41E8-8289-5C307B5A7A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726A70-543B-46BF-94E4-B276B7F719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3C89ADC6-DFE6-42D5-A4F0-170FD4F8E26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9695E69-5F00-48E1-ADF4-6EB4596E15F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E42468A-E116-4AB1-B534-99A7F41463BD}" type="datetimeFigureOut">
              <a:rPr lang="pt-BR"/>
              <a:pPr>
                <a:defRPr/>
              </a:pPr>
              <a:t>10/09/2019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F4BCAA84-25FE-4689-8494-EF89830576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32A188E0-034A-43BA-B385-3611EBF21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Editar estilos de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E62DCC2-18D2-43A1-82BD-B3FF45C8B82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49AB82D-F1B2-4075-BDAB-AA77F23D5D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E612D26-5003-4E07-943D-A914307FBE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627438" rtl="0" eaLnBrk="0" fontAlgn="base" hangingPunct="0">
      <a:spcBef>
        <a:spcPct val="30000"/>
      </a:spcBef>
      <a:spcAft>
        <a:spcPct val="0"/>
      </a:spcAft>
      <a:defRPr sz="4700" kern="1200">
        <a:solidFill>
          <a:schemeClr val="tx1"/>
        </a:solidFill>
        <a:latin typeface="+mn-lt"/>
        <a:ea typeface="+mn-ea"/>
        <a:cs typeface="+mn-cs"/>
      </a:defRPr>
    </a:lvl1pPr>
    <a:lvl2pPr marL="1812925" algn="l" defTabSz="3627438" rtl="0" eaLnBrk="0" fontAlgn="base" hangingPunct="0">
      <a:spcBef>
        <a:spcPct val="30000"/>
      </a:spcBef>
      <a:spcAft>
        <a:spcPct val="0"/>
      </a:spcAft>
      <a:defRPr sz="4700" kern="1200">
        <a:solidFill>
          <a:schemeClr val="tx1"/>
        </a:solidFill>
        <a:latin typeface="+mn-lt"/>
        <a:ea typeface="+mn-ea"/>
        <a:cs typeface="+mn-cs"/>
      </a:defRPr>
    </a:lvl2pPr>
    <a:lvl3pPr marL="3627438" algn="l" defTabSz="3627438" rtl="0" eaLnBrk="0" fontAlgn="base" hangingPunct="0">
      <a:spcBef>
        <a:spcPct val="30000"/>
      </a:spcBef>
      <a:spcAft>
        <a:spcPct val="0"/>
      </a:spcAft>
      <a:defRPr sz="4700" kern="1200">
        <a:solidFill>
          <a:schemeClr val="tx1"/>
        </a:solidFill>
        <a:latin typeface="+mn-lt"/>
        <a:ea typeface="+mn-ea"/>
        <a:cs typeface="+mn-cs"/>
      </a:defRPr>
    </a:lvl3pPr>
    <a:lvl4pPr marL="5440363" algn="l" defTabSz="3627438" rtl="0" eaLnBrk="0" fontAlgn="base" hangingPunct="0">
      <a:spcBef>
        <a:spcPct val="30000"/>
      </a:spcBef>
      <a:spcAft>
        <a:spcPct val="0"/>
      </a:spcAft>
      <a:defRPr sz="4700" kern="1200">
        <a:solidFill>
          <a:schemeClr val="tx1"/>
        </a:solidFill>
        <a:latin typeface="+mn-lt"/>
        <a:ea typeface="+mn-ea"/>
        <a:cs typeface="+mn-cs"/>
      </a:defRPr>
    </a:lvl4pPr>
    <a:lvl5pPr marL="7254875" algn="l" defTabSz="3627438" rtl="0" eaLnBrk="0" fontAlgn="base" hangingPunct="0">
      <a:spcBef>
        <a:spcPct val="30000"/>
      </a:spcBef>
      <a:spcAft>
        <a:spcPct val="0"/>
      </a:spcAft>
      <a:defRPr sz="4700" kern="1200">
        <a:solidFill>
          <a:schemeClr val="tx1"/>
        </a:solidFill>
        <a:latin typeface="+mn-lt"/>
        <a:ea typeface="+mn-ea"/>
        <a:cs typeface="+mn-cs"/>
      </a:defRPr>
    </a:lvl5pPr>
    <a:lvl6pPr marL="9068955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2742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696533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0324" algn="l" defTabSz="3627582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6DA62F-736F-41E1-B28C-2EF7F403A5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00000" y="11880000"/>
            <a:ext cx="13500000" cy="20378000"/>
          </a:xfrm>
          <a:prstGeom prst="rect">
            <a:avLst/>
          </a:prstGeom>
        </p:spPr>
        <p:txBody>
          <a:bodyPr lIns="0" tIns="0" rIns="0" bIns="0" numCol="1"/>
          <a:lstStyle>
            <a:lvl1pPr marL="0" indent="360000">
              <a:lnSpc>
                <a:spcPct val="120000"/>
              </a:lnSpc>
              <a:spcBef>
                <a:spcPts val="0"/>
              </a:spcBef>
              <a:spcAft>
                <a:spcPts val="1600"/>
              </a:spcAft>
              <a:defRPr sz="32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68AC79-9EAC-4A43-AE7A-E734BDF29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100000" y="23040000"/>
            <a:ext cx="13500000" cy="18360000"/>
          </a:xfrm>
          <a:prstGeom prst="rect">
            <a:avLst/>
          </a:prstGeom>
        </p:spPr>
        <p:txBody>
          <a:bodyPr lIns="0" tIns="0" rIns="0" bIns="0"/>
          <a:lstStyle>
            <a:lvl1pPr marL="0" indent="360000">
              <a:lnSpc>
                <a:spcPct val="120000"/>
              </a:lnSpc>
              <a:spcBef>
                <a:spcPts val="0"/>
              </a:spcBef>
              <a:spcAft>
                <a:spcPts val="1600"/>
              </a:spcAft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10" name="Espaço Reservado para Imagem 9">
            <a:extLst>
              <a:ext uri="{FF2B5EF4-FFF2-40B4-BE49-F238E27FC236}">
                <a16:creationId xmlns:a16="http://schemas.microsoft.com/office/drawing/2014/main" id="{FE382744-F048-48E3-9E7B-7F9F0CBD36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100550" y="11879263"/>
            <a:ext cx="13500100" cy="10800000"/>
          </a:xfrm>
          <a:prstGeom prst="rect">
            <a:avLst/>
          </a:prstGeom>
        </p:spPr>
        <p:txBody>
          <a:bodyPr/>
          <a:lstStyle>
            <a:lvl1pPr>
              <a:defRPr sz="3600" b="0" i="1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12" name="Espaço Reservado para Conteúdo 11">
            <a:extLst>
              <a:ext uri="{FF2B5EF4-FFF2-40B4-BE49-F238E27FC236}">
                <a16:creationId xmlns:a16="http://schemas.microsoft.com/office/drawing/2014/main" id="{8C320238-3230-4EC8-A553-BE694548C05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800225" y="32613600"/>
            <a:ext cx="13499775" cy="87868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591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9546-6495-491D-89D2-CEC3C7AD29AC}" type="datetimeFigureOut">
              <a:rPr lang="pt-BR" smtClean="0"/>
              <a:t>10/09/2019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B279-B234-4578-A76B-1CBF3534A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3633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9546-6495-491D-89D2-CEC3C7AD29AC}" type="datetimeFigureOut">
              <a:rPr lang="pt-BR" smtClean="0"/>
              <a:t>10/09/2019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B279-B234-4578-A76B-1CBF3534A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5344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9546-6495-491D-89D2-CEC3C7AD29AC}" type="datetimeFigureOut">
              <a:rPr lang="pt-BR" smtClean="0"/>
              <a:t>10/09/2019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B279-B234-4578-A76B-1CBF3534A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6471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9546-6495-491D-89D2-CEC3C7AD29AC}" type="datetimeFigureOut">
              <a:rPr lang="pt-BR" smtClean="0"/>
              <a:t>10/09/2019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B279-B234-4578-A76B-1CBF3534A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4620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6DA62F-736F-41E1-B28C-2EF7F403A5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00000" y="11880000"/>
            <a:ext cx="13500000" cy="20378000"/>
          </a:xfrm>
          <a:prstGeom prst="rect">
            <a:avLst/>
          </a:prstGeom>
        </p:spPr>
        <p:txBody>
          <a:bodyPr lIns="0" tIns="0" rIns="0" bIns="0" numCol="1"/>
          <a:lstStyle>
            <a:lvl1pPr marL="0" indent="360000">
              <a:lnSpc>
                <a:spcPct val="120000"/>
              </a:lnSpc>
              <a:spcBef>
                <a:spcPts val="0"/>
              </a:spcBef>
              <a:spcAft>
                <a:spcPts val="1600"/>
              </a:spcAft>
              <a:defRPr sz="32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68AC79-9EAC-4A43-AE7A-E734BDF29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100000" y="23040000"/>
            <a:ext cx="13500000" cy="18360000"/>
          </a:xfrm>
          <a:prstGeom prst="rect">
            <a:avLst/>
          </a:prstGeom>
        </p:spPr>
        <p:txBody>
          <a:bodyPr lIns="0" tIns="0" rIns="0" bIns="0"/>
          <a:lstStyle>
            <a:lvl1pPr marL="0" indent="360000">
              <a:lnSpc>
                <a:spcPct val="120000"/>
              </a:lnSpc>
              <a:spcBef>
                <a:spcPts val="0"/>
              </a:spcBef>
              <a:spcAft>
                <a:spcPts val="1600"/>
              </a:spcAft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10" name="Espaço Reservado para Imagem 9">
            <a:extLst>
              <a:ext uri="{FF2B5EF4-FFF2-40B4-BE49-F238E27FC236}">
                <a16:creationId xmlns:a16="http://schemas.microsoft.com/office/drawing/2014/main" id="{FE382744-F048-48E3-9E7B-7F9F0CBD36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100550" y="11879263"/>
            <a:ext cx="13500100" cy="10800000"/>
          </a:xfrm>
          <a:prstGeom prst="rect">
            <a:avLst/>
          </a:prstGeom>
        </p:spPr>
        <p:txBody>
          <a:bodyPr/>
          <a:lstStyle>
            <a:lvl1pPr>
              <a:defRPr sz="3600" b="0" i="1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12" name="Espaço Reservado para Conteúdo 11">
            <a:extLst>
              <a:ext uri="{FF2B5EF4-FFF2-40B4-BE49-F238E27FC236}">
                <a16:creationId xmlns:a16="http://schemas.microsoft.com/office/drawing/2014/main" id="{8C320238-3230-4EC8-A553-BE694548C05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800225" y="32613600"/>
            <a:ext cx="13499775" cy="87868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3950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0EC1D07-7BDE-40D1-BAA8-496F67A4AB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0EB9A70-525E-4D7A-BC7B-58919713705A}" type="datetimeFigureOut">
              <a:rPr lang="pt-BR"/>
              <a:pPr>
                <a:defRPr/>
              </a:pPr>
              <a:t>10/09/2019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CC5EBCD-3C5A-444B-9193-CB1A5C214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1D8D675-7CBB-498B-854E-651DAB2CB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82225" y="40039925"/>
            <a:ext cx="7289800" cy="2300288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CE7137A-60B4-4FB0-8FB6-535D6621DE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7538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9546-6495-491D-89D2-CEC3C7AD29AC}" type="datetimeFigureOut">
              <a:rPr lang="pt-BR" smtClean="0"/>
              <a:t>10/09/2019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B279-B234-4578-A76B-1CBF3534A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223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9546-6495-491D-89D2-CEC3C7AD29AC}" type="datetimeFigureOut">
              <a:rPr lang="pt-BR" smtClean="0"/>
              <a:t>10/09/2019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B279-B234-4578-A76B-1CBF3534A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20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9546-6495-491D-89D2-CEC3C7AD29AC}" type="datetimeFigureOut">
              <a:rPr lang="pt-BR" smtClean="0"/>
              <a:t>10/09/2019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B279-B234-4578-A76B-1CBF3534A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3969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9546-6495-491D-89D2-CEC3C7AD29AC}" type="datetimeFigureOut">
              <a:rPr lang="pt-BR" smtClean="0"/>
              <a:t>10/09/2019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B279-B234-4578-A76B-1CBF3534A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428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9546-6495-491D-89D2-CEC3C7AD29AC}" type="datetimeFigureOut">
              <a:rPr lang="pt-BR" smtClean="0"/>
              <a:t>10/09/2019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B279-B234-4578-A76B-1CBF3534A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0525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9546-6495-491D-89D2-CEC3C7AD29AC}" type="datetimeFigureOut">
              <a:rPr lang="pt-BR" smtClean="0"/>
              <a:t>10/09/2019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B279-B234-4578-A76B-1CBF3534A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6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9546-6495-491D-89D2-CEC3C7AD29AC}" type="datetimeFigureOut">
              <a:rPr lang="pt-BR" smtClean="0"/>
              <a:t>10/09/2019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B279-B234-4578-A76B-1CBF3534A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303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30">
            <a:extLst>
              <a:ext uri="{FF2B5EF4-FFF2-40B4-BE49-F238E27FC236}">
                <a16:creationId xmlns:a16="http://schemas.microsoft.com/office/drawing/2014/main" id="{0C698273-2D83-463B-9A22-4F111F460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32399288" cy="4319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m 16">
            <a:extLst>
              <a:ext uri="{FF2B5EF4-FFF2-40B4-BE49-F238E27FC236}">
                <a16:creationId xmlns:a16="http://schemas.microsoft.com/office/drawing/2014/main" id="{E6C7EE09-17B5-4BC8-A432-C59A6CC25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89825" y="1800225"/>
            <a:ext cx="40322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Imagem 17">
            <a:extLst>
              <a:ext uri="{FF2B5EF4-FFF2-40B4-BE49-F238E27FC236}">
                <a16:creationId xmlns:a16="http://schemas.microsoft.com/office/drawing/2014/main" id="{DFD6F1D0-17B2-404E-8310-9F1D0B784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2450" y="1800225"/>
            <a:ext cx="287972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Imagem 18">
            <a:extLst>
              <a:ext uri="{FF2B5EF4-FFF2-40B4-BE49-F238E27FC236}">
                <a16:creationId xmlns:a16="http://schemas.microsoft.com/office/drawing/2014/main" id="{67932BDD-BADB-4037-B040-E0961EAA1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2838" y="1800225"/>
            <a:ext cx="2497137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Elipse 18">
            <a:extLst>
              <a:ext uri="{FF2B5EF4-FFF2-40B4-BE49-F238E27FC236}">
                <a16:creationId xmlns:a16="http://schemas.microsoft.com/office/drawing/2014/main" id="{415EB254-7C74-4473-922B-81F77ACF4212}"/>
              </a:ext>
            </a:extLst>
          </p:cNvPr>
          <p:cNvSpPr/>
          <p:nvPr/>
        </p:nvSpPr>
        <p:spPr>
          <a:xfrm flipV="1">
            <a:off x="1800225" y="5400675"/>
            <a:ext cx="28800425" cy="125413"/>
          </a:xfrm>
          <a:custGeom>
            <a:avLst/>
            <a:gdLst>
              <a:gd name="connsiteX0" fmla="*/ 0 w 8442960"/>
              <a:gd name="connsiteY0" fmla="*/ 4221480 h 8442960"/>
              <a:gd name="connsiteX1" fmla="*/ 4221480 w 8442960"/>
              <a:gd name="connsiteY1" fmla="*/ 0 h 8442960"/>
              <a:gd name="connsiteX2" fmla="*/ 8442960 w 8442960"/>
              <a:gd name="connsiteY2" fmla="*/ 4221480 h 8442960"/>
              <a:gd name="connsiteX3" fmla="*/ 4221480 w 8442960"/>
              <a:gd name="connsiteY3" fmla="*/ 8442960 h 8442960"/>
              <a:gd name="connsiteX4" fmla="*/ 0 w 8442960"/>
              <a:gd name="connsiteY4" fmla="*/ 4221480 h 8442960"/>
              <a:gd name="connsiteX0" fmla="*/ 0 w 8442960"/>
              <a:gd name="connsiteY0" fmla="*/ 4221480 h 4749165"/>
              <a:gd name="connsiteX1" fmla="*/ 4221480 w 8442960"/>
              <a:gd name="connsiteY1" fmla="*/ 0 h 4749165"/>
              <a:gd name="connsiteX2" fmla="*/ 8442960 w 8442960"/>
              <a:gd name="connsiteY2" fmla="*/ 4221480 h 4749165"/>
              <a:gd name="connsiteX3" fmla="*/ 0 w 8442960"/>
              <a:gd name="connsiteY3" fmla="*/ 4221480 h 4749165"/>
              <a:gd name="connsiteX0" fmla="*/ 0 w 8442960"/>
              <a:gd name="connsiteY0" fmla="*/ 4221480 h 4541650"/>
              <a:gd name="connsiteX1" fmla="*/ 4221480 w 8442960"/>
              <a:gd name="connsiteY1" fmla="*/ 0 h 4541650"/>
              <a:gd name="connsiteX2" fmla="*/ 8442960 w 8442960"/>
              <a:gd name="connsiteY2" fmla="*/ 4221480 h 4541650"/>
              <a:gd name="connsiteX3" fmla="*/ 0 w 8442960"/>
              <a:gd name="connsiteY3" fmla="*/ 4221480 h 4541650"/>
              <a:gd name="connsiteX0" fmla="*/ 0 w 8442960"/>
              <a:gd name="connsiteY0" fmla="*/ 4221480 h 4541650"/>
              <a:gd name="connsiteX1" fmla="*/ 4221480 w 8442960"/>
              <a:gd name="connsiteY1" fmla="*/ 0 h 4541650"/>
              <a:gd name="connsiteX2" fmla="*/ 8442960 w 8442960"/>
              <a:gd name="connsiteY2" fmla="*/ 4221480 h 4541650"/>
              <a:gd name="connsiteX3" fmla="*/ 0 w 8442960"/>
              <a:gd name="connsiteY3" fmla="*/ 4221480 h 4541650"/>
              <a:gd name="connsiteX0" fmla="*/ 0 w 8442960"/>
              <a:gd name="connsiteY0" fmla="*/ 4221480 h 4236736"/>
              <a:gd name="connsiteX1" fmla="*/ 4221480 w 8442960"/>
              <a:gd name="connsiteY1" fmla="*/ 0 h 4236736"/>
              <a:gd name="connsiteX2" fmla="*/ 8442960 w 8442960"/>
              <a:gd name="connsiteY2" fmla="*/ 4221480 h 4236736"/>
              <a:gd name="connsiteX3" fmla="*/ 0 w 8442960"/>
              <a:gd name="connsiteY3" fmla="*/ 4221480 h 4236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42960" h="4236736">
                <a:moveTo>
                  <a:pt x="0" y="4221480"/>
                </a:moveTo>
                <a:cubicBezTo>
                  <a:pt x="0" y="1890021"/>
                  <a:pt x="1890021" y="0"/>
                  <a:pt x="4221480" y="0"/>
                </a:cubicBezTo>
                <a:cubicBezTo>
                  <a:pt x="6552939" y="0"/>
                  <a:pt x="8442960" y="1890021"/>
                  <a:pt x="8442960" y="4221480"/>
                </a:cubicBezTo>
                <a:cubicBezTo>
                  <a:pt x="8166100" y="4254500"/>
                  <a:pt x="63500" y="4224020"/>
                  <a:pt x="0" y="422148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2" name="Elipse 18">
            <a:extLst>
              <a:ext uri="{FF2B5EF4-FFF2-40B4-BE49-F238E27FC236}">
                <a16:creationId xmlns:a16="http://schemas.microsoft.com/office/drawing/2014/main" id="{94FA8B1E-D586-40B5-B889-B6412F8DE6E2}"/>
              </a:ext>
            </a:extLst>
          </p:cNvPr>
          <p:cNvSpPr/>
          <p:nvPr/>
        </p:nvSpPr>
        <p:spPr>
          <a:xfrm>
            <a:off x="1800225" y="10674350"/>
            <a:ext cx="28800425" cy="125413"/>
          </a:xfrm>
          <a:custGeom>
            <a:avLst/>
            <a:gdLst>
              <a:gd name="connsiteX0" fmla="*/ 0 w 8442960"/>
              <a:gd name="connsiteY0" fmla="*/ 4221480 h 8442960"/>
              <a:gd name="connsiteX1" fmla="*/ 4221480 w 8442960"/>
              <a:gd name="connsiteY1" fmla="*/ 0 h 8442960"/>
              <a:gd name="connsiteX2" fmla="*/ 8442960 w 8442960"/>
              <a:gd name="connsiteY2" fmla="*/ 4221480 h 8442960"/>
              <a:gd name="connsiteX3" fmla="*/ 4221480 w 8442960"/>
              <a:gd name="connsiteY3" fmla="*/ 8442960 h 8442960"/>
              <a:gd name="connsiteX4" fmla="*/ 0 w 8442960"/>
              <a:gd name="connsiteY4" fmla="*/ 4221480 h 8442960"/>
              <a:gd name="connsiteX0" fmla="*/ 0 w 8442960"/>
              <a:gd name="connsiteY0" fmla="*/ 4221480 h 4749165"/>
              <a:gd name="connsiteX1" fmla="*/ 4221480 w 8442960"/>
              <a:gd name="connsiteY1" fmla="*/ 0 h 4749165"/>
              <a:gd name="connsiteX2" fmla="*/ 8442960 w 8442960"/>
              <a:gd name="connsiteY2" fmla="*/ 4221480 h 4749165"/>
              <a:gd name="connsiteX3" fmla="*/ 0 w 8442960"/>
              <a:gd name="connsiteY3" fmla="*/ 4221480 h 4749165"/>
              <a:gd name="connsiteX0" fmla="*/ 0 w 8442960"/>
              <a:gd name="connsiteY0" fmla="*/ 4221480 h 4541650"/>
              <a:gd name="connsiteX1" fmla="*/ 4221480 w 8442960"/>
              <a:gd name="connsiteY1" fmla="*/ 0 h 4541650"/>
              <a:gd name="connsiteX2" fmla="*/ 8442960 w 8442960"/>
              <a:gd name="connsiteY2" fmla="*/ 4221480 h 4541650"/>
              <a:gd name="connsiteX3" fmla="*/ 0 w 8442960"/>
              <a:gd name="connsiteY3" fmla="*/ 4221480 h 4541650"/>
              <a:gd name="connsiteX0" fmla="*/ 0 w 8442960"/>
              <a:gd name="connsiteY0" fmla="*/ 4221480 h 4541650"/>
              <a:gd name="connsiteX1" fmla="*/ 4221480 w 8442960"/>
              <a:gd name="connsiteY1" fmla="*/ 0 h 4541650"/>
              <a:gd name="connsiteX2" fmla="*/ 8442960 w 8442960"/>
              <a:gd name="connsiteY2" fmla="*/ 4221480 h 4541650"/>
              <a:gd name="connsiteX3" fmla="*/ 0 w 8442960"/>
              <a:gd name="connsiteY3" fmla="*/ 4221480 h 4541650"/>
              <a:gd name="connsiteX0" fmla="*/ 0 w 8442960"/>
              <a:gd name="connsiteY0" fmla="*/ 4221480 h 4236736"/>
              <a:gd name="connsiteX1" fmla="*/ 4221480 w 8442960"/>
              <a:gd name="connsiteY1" fmla="*/ 0 h 4236736"/>
              <a:gd name="connsiteX2" fmla="*/ 8442960 w 8442960"/>
              <a:gd name="connsiteY2" fmla="*/ 4221480 h 4236736"/>
              <a:gd name="connsiteX3" fmla="*/ 0 w 8442960"/>
              <a:gd name="connsiteY3" fmla="*/ 4221480 h 4236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42960" h="4236736">
                <a:moveTo>
                  <a:pt x="0" y="4221480"/>
                </a:moveTo>
                <a:cubicBezTo>
                  <a:pt x="0" y="1890021"/>
                  <a:pt x="1890021" y="0"/>
                  <a:pt x="4221480" y="0"/>
                </a:cubicBezTo>
                <a:cubicBezTo>
                  <a:pt x="6552939" y="0"/>
                  <a:pt x="8442960" y="1890021"/>
                  <a:pt x="8442960" y="4221480"/>
                </a:cubicBezTo>
                <a:cubicBezTo>
                  <a:pt x="8166100" y="4254500"/>
                  <a:pt x="63500" y="4224020"/>
                  <a:pt x="0" y="422148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326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hyperlink" Target="https://www.ufsm.br/pro-reitorias/prpgp/jai/normas-para-banners/" TargetMode="Externa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8885E81C-5669-49BE-85BD-875B3897B4C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 panose="020B0604020202020204" pitchFamily="34" charset="0"/>
              <a:buNone/>
              <a:defRPr/>
            </a:pPr>
            <a:r>
              <a:rPr lang="pt-BR" b="1" dirty="0"/>
              <a:t>INTRODUÇÃO</a:t>
            </a:r>
          </a:p>
          <a:p>
            <a:pPr indent="0" fontAlgn="auto">
              <a:buFont typeface="Arial" panose="020B0604020202020204" pitchFamily="34" charset="0"/>
              <a:buNone/>
              <a:defRPr/>
            </a:pPr>
            <a:r>
              <a:rPr lang="pt-BR" dirty="0"/>
              <a:t>Leia as orientações abaixo e complete este espaço editando a caixa de texto com o seu conteúdo textual. Este é apenas um texto de exemplo Este é um modelo de banner para a Jornada Acadêmica Integrada da Universidade Federal de Santa Maria. Verifique as normas de banners e demais orientações. Edite os espaços de acordo com sua necessidade.</a:t>
            </a:r>
          </a:p>
          <a:p>
            <a:pPr fontAlgn="auto">
              <a:defRPr/>
            </a:pPr>
            <a:r>
              <a:rPr lang="pt-BR" dirty="0"/>
              <a:t>De acordo com as recomendações das Normas de Banners da JAI, recomenda-se que se utilize o </a:t>
            </a:r>
            <a:r>
              <a:rPr lang="pt-BR" b="1" dirty="0"/>
              <a:t>mínimo de texto</a:t>
            </a:r>
            <a:r>
              <a:rPr lang="pt-BR" dirty="0"/>
              <a:t> e o </a:t>
            </a:r>
            <a:r>
              <a:rPr lang="pt-BR" b="1" dirty="0"/>
              <a:t>máximo de figuras, fotos, tabelas e recursos gráficos possíveis.</a:t>
            </a:r>
          </a:p>
          <a:p>
            <a:pPr fontAlgn="auto">
              <a:defRPr/>
            </a:pPr>
            <a:r>
              <a:rPr lang="pt-BR" dirty="0"/>
              <a:t>Insira quantas imagens e recursos gráficos forem desejados, e ajuste os tamanhos e posições livremente para que as informações fiquem ordenadas e proporcionem boa compreensão. Os espaços, posições e tamanhos deverão ser ajustados ao conteúdo do seu banner.</a:t>
            </a:r>
          </a:p>
          <a:p>
            <a:pPr fontAlgn="auto">
              <a:defRPr/>
            </a:pPr>
            <a:r>
              <a:rPr lang="pt-BR" dirty="0"/>
              <a:t>Organize as informações de modo que as ideias centrais do trabalho sejam facilmente compreendidas.</a:t>
            </a:r>
          </a:p>
          <a:p>
            <a:pPr indent="0" fontAlgn="auto">
              <a:buFont typeface="Arial" panose="020B0604020202020204" pitchFamily="34" charset="0"/>
              <a:buNone/>
              <a:defRPr/>
            </a:pPr>
            <a:endParaRPr lang="pt-BR" dirty="0"/>
          </a:p>
          <a:p>
            <a:pPr indent="0" fontAlgn="auto">
              <a:buFont typeface="Arial" panose="020B0604020202020204" pitchFamily="34" charset="0"/>
              <a:buNone/>
              <a:defRPr/>
            </a:pPr>
            <a:r>
              <a:rPr lang="pt-BR" b="1" dirty="0"/>
              <a:t>SUBTÌTULO</a:t>
            </a:r>
          </a:p>
          <a:p>
            <a:pPr indent="0" fontAlgn="auto">
              <a:buFont typeface="Arial" panose="020B0604020202020204" pitchFamily="34" charset="0"/>
              <a:buNone/>
              <a:defRPr/>
            </a:pPr>
            <a:r>
              <a:rPr lang="pt-BR" dirty="0"/>
              <a:t>Este é apenas um texto de exemplo. Este modelo foi organizado com o objetivo de trazer sugestões para facilitar a criação do banner. Ele pode ser alterado livremente para se adequar às necessidades de apresentação de cada trabalho. Ajuste o tamanho da letra ao conteúdo do seu banner.</a:t>
            </a:r>
          </a:p>
          <a:p>
            <a:pPr indent="0" fontAlgn="auto">
              <a:buFont typeface="Arial" panose="020B0604020202020204" pitchFamily="34" charset="0"/>
              <a:buNone/>
              <a:defRPr/>
            </a:pPr>
            <a:endParaRPr lang="pt-BR" dirty="0"/>
          </a:p>
          <a:p>
            <a:pPr indent="0" fontAlgn="auto">
              <a:buFont typeface="Arial" panose="020B0604020202020204" pitchFamily="34" charset="0"/>
              <a:buNone/>
              <a:defRPr/>
            </a:pPr>
            <a:r>
              <a:rPr lang="pt-BR" b="1" dirty="0"/>
              <a:t>IMPORTANTE: NÃO ESQUECER</a:t>
            </a:r>
          </a:p>
          <a:p>
            <a:pPr fontAlgn="auto">
              <a:defRPr/>
            </a:pPr>
            <a:r>
              <a:rPr lang="pt-BR" dirty="0"/>
              <a:t>Edite na área superior deste modelo o espaço reservado para identificação da ÁREA DO CONHECIMENTO, que precisa estar obrigatoriamente presente no banner.</a:t>
            </a:r>
          </a:p>
          <a:p>
            <a:pPr fontAlgn="auto">
              <a:defRPr/>
            </a:pPr>
            <a:r>
              <a:rPr lang="pt-BR" dirty="0"/>
              <a:t>Edite o título, que deve ser idêntico ao do resumo aceito.</a:t>
            </a:r>
          </a:p>
          <a:p>
            <a:pPr fontAlgn="auto">
              <a:defRPr/>
            </a:pPr>
            <a:r>
              <a:rPr lang="pt-BR" dirty="0"/>
              <a:t>Edite os nomes e instituições dos autores.</a:t>
            </a:r>
          </a:p>
          <a:p>
            <a:pPr fontAlgn="auto">
              <a:defRPr/>
            </a:pPr>
            <a:r>
              <a:rPr lang="pt-BR" dirty="0"/>
              <a:t>Utilize figuras, fotos, tabelas e recursos gráficos. Experimente clicar nos ícones abaixo para inserir recursos gráficos, ou insira-os manualmente.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48A14A4-79BB-4169-B36A-DAC2B1492DA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 panose="020B0604020202020204" pitchFamily="34" charset="0"/>
              <a:buNone/>
              <a:defRPr/>
            </a:pPr>
            <a:r>
              <a:rPr lang="pt-BR" b="1" dirty="0"/>
              <a:t>NORMAS PARA BANNERS</a:t>
            </a:r>
          </a:p>
          <a:p>
            <a:pPr indent="0" fontAlgn="auto">
              <a:buFont typeface="Arial" panose="020B0604020202020204" pitchFamily="34" charset="0"/>
              <a:buNone/>
              <a:defRPr/>
            </a:pPr>
            <a:r>
              <a:rPr lang="pt-BR" dirty="0"/>
              <a:t>Veja as regras para composição do banner, disponíveis no site da JAI:</a:t>
            </a:r>
          </a:p>
          <a:p>
            <a:pPr marL="514350" indent="-514350" fontAlgn="auto">
              <a:buFont typeface="Arial" panose="020B0604020202020204" pitchFamily="34" charset="0"/>
              <a:buAutoNum type="alphaLcParenR"/>
              <a:defRPr/>
            </a:pPr>
            <a:r>
              <a:rPr lang="pt-BR" dirty="0"/>
              <a:t>É obrigatório que o pôster seja confeccionado com cordão para pendurar.</a:t>
            </a:r>
          </a:p>
          <a:p>
            <a:pPr marL="514350" indent="-514350" fontAlgn="auto">
              <a:buFont typeface="Arial" panose="020B0604020202020204" pitchFamily="34" charset="0"/>
              <a:buAutoNum type="alphaLcParenR"/>
              <a:defRPr/>
            </a:pPr>
            <a:r>
              <a:rPr lang="pt-BR" dirty="0"/>
              <a:t>Dimensões do pôster - sugerimos atenção:</a:t>
            </a:r>
          </a:p>
          <a:p>
            <a:pPr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largura: mínima 50cm e máxima 90cm</a:t>
            </a:r>
          </a:p>
          <a:p>
            <a:pPr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altura: mínima 80cm e máxima 120cm</a:t>
            </a:r>
          </a:p>
          <a:p>
            <a:pPr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dirty="0"/>
          </a:p>
          <a:p>
            <a:pPr marL="514350" indent="-514350" fontAlgn="auto">
              <a:buFont typeface="Arial" panose="020B0604020202020204" pitchFamily="34" charset="0"/>
              <a:buAutoNum type="alphaLcParenR"/>
              <a:defRPr/>
            </a:pPr>
            <a:r>
              <a:rPr lang="pt-BR" dirty="0"/>
              <a:t>Deverá constar no pôster:</a:t>
            </a:r>
          </a:p>
          <a:p>
            <a:pPr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área do conhecimento</a:t>
            </a:r>
          </a:p>
          <a:p>
            <a:pPr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título idêntico ao do resumo aceito</a:t>
            </a:r>
          </a:p>
          <a:p>
            <a:pPr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nomes e instituições dos autores</a:t>
            </a:r>
          </a:p>
          <a:p>
            <a:pPr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dirty="0"/>
          </a:p>
          <a:p>
            <a:pPr marL="514350" indent="-514350" fontAlgn="auto">
              <a:buFont typeface="Arial" panose="020B0604020202020204" pitchFamily="34" charset="0"/>
              <a:buAutoNum type="alphaLcParenR"/>
              <a:defRPr/>
            </a:pPr>
            <a:r>
              <a:rPr lang="pt-BR" dirty="0"/>
              <a:t>O pôster deverá ter clareza</a:t>
            </a:r>
          </a:p>
          <a:p>
            <a:pPr marL="514350" indent="-514350" fontAlgn="auto">
              <a:buFont typeface="Arial" panose="020B0604020202020204" pitchFamily="34" charset="0"/>
              <a:buAutoNum type="alphaLcParenR"/>
              <a:defRPr/>
            </a:pPr>
            <a:r>
              <a:rPr lang="pt-BR" dirty="0"/>
              <a:t>Considerando os aspectos técnicos, orçamentários e de sustentabilidade a Imprensa Universitária solicita que os banners  a serem impressos naquela unidade possuam o FUNDO BRANCO (Sem preenchimento)</a:t>
            </a:r>
          </a:p>
          <a:p>
            <a:pPr indent="0" fontAlgn="auto">
              <a:buFont typeface="Arial" panose="020B0604020202020204" pitchFamily="34" charset="0"/>
              <a:buNone/>
              <a:defRPr/>
            </a:pPr>
            <a:endParaRPr lang="pt-BR" b="1" dirty="0"/>
          </a:p>
          <a:p>
            <a:pPr indent="0" fontAlgn="auto">
              <a:buFont typeface="Arial" panose="020B0604020202020204" pitchFamily="34" charset="0"/>
              <a:buNone/>
              <a:defRPr/>
            </a:pPr>
            <a:r>
              <a:rPr lang="pt-BR" b="1" dirty="0"/>
              <a:t>MAIS INFORMAÇÕES</a:t>
            </a:r>
          </a:p>
          <a:p>
            <a:pPr indent="0">
              <a:buNone/>
              <a:defRPr/>
            </a:pPr>
            <a:r>
              <a:rPr lang="pt-BR" dirty="0"/>
              <a:t>Normas para Banners JAI: </a:t>
            </a:r>
            <a:r>
              <a:rPr lang="pt-BR" dirty="0">
                <a:hlinkClick r:id="rId2"/>
              </a:rPr>
              <a:t>https://www.ufsm.br/pro-reitorias/prpgp/jai/normas-para-banners/</a:t>
            </a:r>
            <a:endParaRPr lang="pt-BR" dirty="0"/>
          </a:p>
        </p:txBody>
      </p:sp>
      <p:sp>
        <p:nvSpPr>
          <p:cNvPr id="5125" name="Espaço Reservado para Conteúdo 7">
            <a:extLst>
              <a:ext uri="{FF2B5EF4-FFF2-40B4-BE49-F238E27FC236}">
                <a16:creationId xmlns:a16="http://schemas.microsoft.com/office/drawing/2014/main" id="{E0AE48E8-881C-4659-A8C2-03FA80796BE8}"/>
              </a:ext>
            </a:extLst>
          </p:cNvPr>
          <p:cNvSpPr>
            <a:spLocks noGrp="1" noChangeArrowheads="1"/>
          </p:cNvSpPr>
          <p:nvPr>
            <p:ph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5" name="Título 3">
            <a:extLst>
              <a:ext uri="{FF2B5EF4-FFF2-40B4-BE49-F238E27FC236}">
                <a16:creationId xmlns:a16="http://schemas.microsoft.com/office/drawing/2014/main" id="{BB2E4D27-C308-49B6-8EAC-BD4BFF6C3012}"/>
              </a:ext>
            </a:extLst>
          </p:cNvPr>
          <p:cNvSpPr txBox="1">
            <a:spLocks/>
          </p:cNvSpPr>
          <p:nvPr/>
        </p:nvSpPr>
        <p:spPr>
          <a:xfrm>
            <a:off x="428625" y="1708638"/>
            <a:ext cx="18389600" cy="2700338"/>
          </a:xfrm>
          <a:prstGeom prst="rect">
            <a:avLst/>
          </a:prstGeom>
        </p:spPr>
        <p:txBody>
          <a:bodyPr lIns="0" tIns="0" rIns="360000" bIns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pt-BR" sz="4800" cap="all" dirty="0">
                <a:latin typeface="Arial" panose="020B0604020202020204" pitchFamily="34" charset="0"/>
                <a:cs typeface="Arial" panose="020B0604020202020204" pitchFamily="34" charset="0"/>
              </a:rPr>
              <a:t>34ª Jornada Acadêmica Integrada</a:t>
            </a:r>
            <a:br>
              <a:rPr lang="pt-BR" sz="4800" cap="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800" cap="all" dirty="0">
                <a:latin typeface="Arial" panose="020B0604020202020204" pitchFamily="34" charset="0"/>
                <a:cs typeface="Arial" panose="020B0604020202020204" pitchFamily="34" charset="0"/>
              </a:rPr>
              <a:t>Universidade Federal de Santa Maria</a:t>
            </a:r>
            <a:br>
              <a:rPr lang="pt-BR" sz="4800" cap="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800" cap="all" dirty="0">
                <a:latin typeface="Arial" panose="020B0604020202020204" pitchFamily="34" charset="0"/>
                <a:cs typeface="Arial" panose="020B0604020202020204" pitchFamily="34" charset="0"/>
              </a:rPr>
              <a:t>Centro de Ciências da Saúde</a:t>
            </a:r>
            <a:br>
              <a:rPr lang="pt-BR" sz="4800" cap="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4800" b="1" cap="all" dirty="0">
                <a:latin typeface="Arial" panose="020B0604020202020204" pitchFamily="34" charset="0"/>
                <a:cs typeface="Arial" panose="020B0604020202020204" pitchFamily="34" charset="0"/>
              </a:rPr>
              <a:t>Área do Conhecimento: _______________</a:t>
            </a:r>
          </a:p>
        </p:txBody>
      </p:sp>
      <p:sp>
        <p:nvSpPr>
          <p:cNvPr id="6" name="Título 3">
            <a:extLst>
              <a:ext uri="{FF2B5EF4-FFF2-40B4-BE49-F238E27FC236}">
                <a16:creationId xmlns:a16="http://schemas.microsoft.com/office/drawing/2014/main" id="{1739C8EE-6380-4F0F-BF2A-2616E6A706C5}"/>
              </a:ext>
            </a:extLst>
          </p:cNvPr>
          <p:cNvSpPr txBox="1">
            <a:spLocks/>
          </p:cNvSpPr>
          <p:nvPr/>
        </p:nvSpPr>
        <p:spPr>
          <a:xfrm>
            <a:off x="1800225" y="5400675"/>
            <a:ext cx="28800425" cy="5399088"/>
          </a:xfrm>
          <a:prstGeom prst="rect">
            <a:avLst/>
          </a:prstGeom>
        </p:spPr>
        <p:txBody>
          <a:bodyPr lIns="360000" tIns="360000" rIns="360000" bIns="360000" anchor="ctr">
            <a:normAutofit/>
          </a:bodyPr>
          <a:lstStyle>
            <a:lvl1pPr algn="l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559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lnSpc>
                <a:spcPct val="100000"/>
              </a:lnSpc>
              <a:spcAft>
                <a:spcPts val="1600"/>
              </a:spcAft>
              <a:defRPr/>
            </a:pPr>
            <a:r>
              <a:rPr lang="pt-BR" sz="6000" b="1" cap="all" dirty="0">
                <a:latin typeface="Arial" panose="020B0604020202020204" pitchFamily="34" charset="0"/>
                <a:cs typeface="Arial" panose="020B0604020202020204" pitchFamily="34" charset="0"/>
              </a:rPr>
              <a:t>Título DO </a:t>
            </a:r>
            <a:r>
              <a:rPr lang="pt-BR" sz="6000" b="1" cap="all" dirty="0" err="1">
                <a:latin typeface="Arial" panose="020B0604020202020204" pitchFamily="34" charset="0"/>
                <a:cs typeface="Arial" panose="020B0604020202020204" pitchFamily="34" charset="0"/>
              </a:rPr>
              <a:t>TRAbaLHO</a:t>
            </a:r>
            <a:r>
              <a:rPr lang="pt-BR" sz="6000" b="1" cap="all" dirty="0">
                <a:latin typeface="Arial" panose="020B0604020202020204" pitchFamily="34" charset="0"/>
                <a:cs typeface="Arial" panose="020B0604020202020204" pitchFamily="34" charset="0"/>
              </a:rPr>
              <a:t>, que deve ser claro e conciso, refletindo seu conteúdo, e deve ser Idêntico ao do Resumo Aceito</a:t>
            </a:r>
          </a:p>
          <a:p>
            <a:pPr algn="ctr" fontAlgn="auto">
              <a:lnSpc>
                <a:spcPct val="125000"/>
              </a:lnSpc>
              <a:spcAft>
                <a:spcPts val="0"/>
              </a:spcAft>
              <a:defRPr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Silva, José P.¹(IC); Ferreira,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Antonio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J. R.¹(O); Santos, João T.²(PG)</a:t>
            </a:r>
          </a:p>
          <a:p>
            <a:pPr algn="ctr" fontAlgn="auto">
              <a:lnSpc>
                <a:spcPct val="125000"/>
              </a:lnSpc>
              <a:spcAft>
                <a:spcPts val="0"/>
              </a:spcAft>
              <a:defRPr/>
            </a:pPr>
            <a:r>
              <a:rPr lang="pt-BR" sz="3200" i="1" dirty="0">
                <a:latin typeface="Arial" panose="020B0604020202020204" pitchFamily="34" charset="0"/>
                <a:cs typeface="Arial" panose="020B0604020202020204" pitchFamily="34" charset="0"/>
              </a:rPr>
              <a:t>¹Departamento de Química, Universidade Federal de Santa Maria; ²Departamento de Física, Universidade Federal de Santa Maria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FCA7EC08-04A3-4501-8449-2DF06257A4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0" y="1321203"/>
            <a:ext cx="12312100" cy="3179359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60AF9247-7904-453C-BE2E-99D7050313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8638" y="5561226"/>
            <a:ext cx="28800425" cy="162931"/>
          </a:xfrm>
          <a:prstGeom prst="rect">
            <a:avLst/>
          </a:prstGeom>
        </p:spPr>
      </p:pic>
      <p:sp>
        <p:nvSpPr>
          <p:cNvPr id="15" name="Espaço Reservado para Imagem 14">
            <a:extLst>
              <a:ext uri="{FF2B5EF4-FFF2-40B4-BE49-F238E27FC236}">
                <a16:creationId xmlns:a16="http://schemas.microsoft.com/office/drawing/2014/main" id="{CF868DA1-9EE2-4BA7-85C0-83DFE56DDC5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BB6E9847-9095-46DF-9459-ED8FEDC9B9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8638" y="10878848"/>
            <a:ext cx="28800425" cy="1629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Personalizada 2">
      <a:dk1>
        <a:sysClr val="windowText" lastClr="000000"/>
      </a:dk1>
      <a:lt1>
        <a:sysClr val="window" lastClr="FFFFFF"/>
      </a:lt1>
      <a:dk2>
        <a:srgbClr val="005D8C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9" id="{188AE8C2-D9C4-4E7D-B816-868715231910}" vid="{1DB770D4-0319-4F91-B305-EC0D1A92E9B1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481</Words>
  <Application>Microsoft Office PowerPoint</Application>
  <PresentationFormat>Personalizar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Personalizar design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pccli</dc:creator>
  <cp:lastModifiedBy>pccli</cp:lastModifiedBy>
  <cp:revision>5</cp:revision>
  <dcterms:created xsi:type="dcterms:W3CDTF">2018-09-03T15:31:15Z</dcterms:created>
  <dcterms:modified xsi:type="dcterms:W3CDTF">2019-09-10T18:44:22Z</dcterms:modified>
</cp:coreProperties>
</file>